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ti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95"/>
  </p:notesMasterIdLst>
  <p:handoutMasterIdLst>
    <p:handoutMasterId r:id="rId96"/>
  </p:handoutMasterIdLst>
  <p:sldIdLst>
    <p:sldId id="256" r:id="rId2"/>
    <p:sldId id="345" r:id="rId3"/>
    <p:sldId id="386" r:id="rId4"/>
    <p:sldId id="375" r:id="rId5"/>
    <p:sldId id="356" r:id="rId6"/>
    <p:sldId id="394" r:id="rId7"/>
    <p:sldId id="395" r:id="rId8"/>
    <p:sldId id="396" r:id="rId9"/>
    <p:sldId id="397" r:id="rId10"/>
    <p:sldId id="398" r:id="rId11"/>
    <p:sldId id="402" r:id="rId12"/>
    <p:sldId id="403" r:id="rId13"/>
    <p:sldId id="404" r:id="rId14"/>
    <p:sldId id="405" r:id="rId15"/>
    <p:sldId id="406" r:id="rId16"/>
    <p:sldId id="407" r:id="rId17"/>
    <p:sldId id="400" r:id="rId18"/>
    <p:sldId id="399" r:id="rId19"/>
    <p:sldId id="401" r:id="rId20"/>
    <p:sldId id="408" r:id="rId21"/>
    <p:sldId id="409" r:id="rId22"/>
    <p:sldId id="410" r:id="rId23"/>
    <p:sldId id="411" r:id="rId24"/>
    <p:sldId id="412" r:id="rId25"/>
    <p:sldId id="413" r:id="rId26"/>
    <p:sldId id="414" r:id="rId27"/>
    <p:sldId id="415" r:id="rId28"/>
    <p:sldId id="416" r:id="rId29"/>
    <p:sldId id="417" r:id="rId30"/>
    <p:sldId id="418" r:id="rId31"/>
    <p:sldId id="419" r:id="rId32"/>
    <p:sldId id="420" r:id="rId33"/>
    <p:sldId id="421" r:id="rId34"/>
    <p:sldId id="422" r:id="rId35"/>
    <p:sldId id="423" r:id="rId36"/>
    <p:sldId id="424" r:id="rId37"/>
    <p:sldId id="425" r:id="rId38"/>
    <p:sldId id="426" r:id="rId39"/>
    <p:sldId id="427" r:id="rId40"/>
    <p:sldId id="428" r:id="rId41"/>
    <p:sldId id="429" r:id="rId42"/>
    <p:sldId id="430" r:id="rId43"/>
    <p:sldId id="431" r:id="rId44"/>
    <p:sldId id="432" r:id="rId45"/>
    <p:sldId id="433" r:id="rId46"/>
    <p:sldId id="434" r:id="rId47"/>
    <p:sldId id="435" r:id="rId48"/>
    <p:sldId id="436" r:id="rId49"/>
    <p:sldId id="437" r:id="rId50"/>
    <p:sldId id="438" r:id="rId51"/>
    <p:sldId id="439" r:id="rId52"/>
    <p:sldId id="440" r:id="rId53"/>
    <p:sldId id="441" r:id="rId54"/>
    <p:sldId id="442" r:id="rId55"/>
    <p:sldId id="443" r:id="rId56"/>
    <p:sldId id="444" r:id="rId57"/>
    <p:sldId id="445" r:id="rId58"/>
    <p:sldId id="446" r:id="rId59"/>
    <p:sldId id="447" r:id="rId60"/>
    <p:sldId id="448" r:id="rId61"/>
    <p:sldId id="449" r:id="rId62"/>
    <p:sldId id="450" r:id="rId63"/>
    <p:sldId id="451" r:id="rId64"/>
    <p:sldId id="452" r:id="rId65"/>
    <p:sldId id="453" r:id="rId66"/>
    <p:sldId id="454" r:id="rId67"/>
    <p:sldId id="455" r:id="rId68"/>
    <p:sldId id="456" r:id="rId69"/>
    <p:sldId id="457" r:id="rId70"/>
    <p:sldId id="458" r:id="rId71"/>
    <p:sldId id="459" r:id="rId72"/>
    <p:sldId id="460" r:id="rId73"/>
    <p:sldId id="461" r:id="rId74"/>
    <p:sldId id="462" r:id="rId75"/>
    <p:sldId id="463" r:id="rId76"/>
    <p:sldId id="464" r:id="rId77"/>
    <p:sldId id="465" r:id="rId78"/>
    <p:sldId id="466" r:id="rId79"/>
    <p:sldId id="467" r:id="rId80"/>
    <p:sldId id="468" r:id="rId81"/>
    <p:sldId id="469" r:id="rId82"/>
    <p:sldId id="470" r:id="rId83"/>
    <p:sldId id="471" r:id="rId84"/>
    <p:sldId id="472" r:id="rId85"/>
    <p:sldId id="473" r:id="rId86"/>
    <p:sldId id="474" r:id="rId87"/>
    <p:sldId id="475" r:id="rId88"/>
    <p:sldId id="476" r:id="rId89"/>
    <p:sldId id="477" r:id="rId90"/>
    <p:sldId id="478" r:id="rId91"/>
    <p:sldId id="480" r:id="rId92"/>
    <p:sldId id="479" r:id="rId93"/>
    <p:sldId id="354" r:id="rId94"/>
  </p:sldIdLst>
  <p:sldSz cx="12192000" cy="6858000"/>
  <p:notesSz cx="6797675" cy="9926638"/>
  <p:embeddedFontLst>
    <p:embeddedFont>
      <p:font typeface="Calibri" panose="020F0502020204030204" pitchFamily="34" charset="0"/>
      <p:regular r:id="rId97"/>
      <p:bold r:id="rId98"/>
      <p:italic r:id="rId99"/>
      <p:boldItalic r:id="rId100"/>
    </p:embeddedFont>
    <p:embeddedFont>
      <p:font typeface="ShellHeavy" panose="00000700000000000000" pitchFamily="50" charset="0"/>
      <p:regular r:id="rId101"/>
      <p:bold r:id="rId102"/>
    </p:embeddedFont>
    <p:embeddedFont>
      <p:font typeface="ShellMedium" panose="00000600000000000000" pitchFamily="50" charset="0"/>
      <p:regular r:id="rId103"/>
    </p:embeddedFont>
  </p:embeddedFontLst>
  <p:defaultTex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3127">
          <p15:clr>
            <a:srgbClr val="A4A3A4"/>
          </p15:clr>
        </p15:guide>
        <p15:guide id="2" pos="214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9946018-7172-4806-86E5-F2B6A132CB64}" v="22" dt="2023-09-23T11:24:06.96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360" autoAdjust="0"/>
    <p:restoredTop sz="92442" autoAdjust="0"/>
  </p:normalViewPr>
  <p:slideViewPr>
    <p:cSldViewPr snapToGrid="0" snapToObjects="1" showGuides="1">
      <p:cViewPr varScale="1">
        <p:scale>
          <a:sx n="76" d="100"/>
          <a:sy n="76" d="100"/>
        </p:scale>
        <p:origin x="128" y="64"/>
      </p:cViewPr>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0"/>
    </p:cViewPr>
  </p:sorterViewPr>
  <p:notesViewPr>
    <p:cSldViewPr snapToGrid="0" snapToObjects="1" showGuides="1">
      <p:cViewPr varScale="1">
        <p:scale>
          <a:sx n="62" d="100"/>
          <a:sy n="62" d="100"/>
        </p:scale>
        <p:origin x="3240" y="67"/>
      </p:cViewPr>
      <p:guideLst>
        <p:guide orient="horz" pos="3127"/>
        <p:guide pos="2141"/>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tableStyles" Target="tableStyles.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font" Target="fonts/font6.fntdata"/><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notesMaster" Target="notesMasters/notesMaster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font" Target="fonts/font7.fntdata"/><Relationship Id="rId108" Type="http://schemas.microsoft.com/office/2016/11/relationships/changesInfo" Target="changesInfos/changesInfo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font" Target="fonts/font3.fntdata"/><Relationship Id="rId101"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microsoft.com/office/2015/10/relationships/revisionInfo" Target="revisionInfo.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font" Target="fonts/font1.fntdata"/><Relationship Id="rId104"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font" Target="fonts/font4.fntdata"/><Relationship Id="rId105"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font" Target="fonts/font2.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ehta, Rhea SBOBNG-PTIY/FAA" userId="9525c412-1a43-442b-953c-85a2ada48c9f" providerId="ADAL" clId="{59946018-7172-4806-86E5-F2B6A132CB64}"/>
    <pc:docChg chg="undo redo custSel addSld delSld modSld sldOrd">
      <pc:chgData name="Mehta, Rhea SBOBNG-PTIY/FAA" userId="9525c412-1a43-442b-953c-85a2ada48c9f" providerId="ADAL" clId="{59946018-7172-4806-86E5-F2B6A132CB64}" dt="2023-10-05T03:35:26.396" v="2667" actId="20577"/>
      <pc:docMkLst>
        <pc:docMk/>
      </pc:docMkLst>
      <pc:sldChg chg="modSp new mod ord">
        <pc:chgData name="Mehta, Rhea SBOBNG-PTIY/FAA" userId="9525c412-1a43-442b-953c-85a2ada48c9f" providerId="ADAL" clId="{59946018-7172-4806-86E5-F2B6A132CB64}" dt="2023-09-12T09:46:37.207" v="69" actId="20577"/>
        <pc:sldMkLst>
          <pc:docMk/>
          <pc:sldMk cId="743382841" sldId="420"/>
        </pc:sldMkLst>
        <pc:spChg chg="mod">
          <ac:chgData name="Mehta, Rhea SBOBNG-PTIY/FAA" userId="9525c412-1a43-442b-953c-85a2ada48c9f" providerId="ADAL" clId="{59946018-7172-4806-86E5-F2B6A132CB64}" dt="2023-09-12T09:46:37.207" v="69" actId="20577"/>
          <ac:spMkLst>
            <pc:docMk/>
            <pc:sldMk cId="743382841" sldId="420"/>
            <ac:spMk id="2" creationId="{F8F2F520-14C0-13DF-42E7-54A89E50938B}"/>
          </ac:spMkLst>
        </pc:spChg>
        <pc:spChg chg="mod">
          <ac:chgData name="Mehta, Rhea SBOBNG-PTIY/FAA" userId="9525c412-1a43-442b-953c-85a2ada48c9f" providerId="ADAL" clId="{59946018-7172-4806-86E5-F2B6A132CB64}" dt="2023-09-12T09:46:24.886" v="34" actId="20577"/>
          <ac:spMkLst>
            <pc:docMk/>
            <pc:sldMk cId="743382841" sldId="420"/>
            <ac:spMk id="3" creationId="{6B23A6DB-A111-3157-4261-4FF66CF89E70}"/>
          </ac:spMkLst>
        </pc:spChg>
        <pc:spChg chg="mod">
          <ac:chgData name="Mehta, Rhea SBOBNG-PTIY/FAA" userId="9525c412-1a43-442b-953c-85a2ada48c9f" providerId="ADAL" clId="{59946018-7172-4806-86E5-F2B6A132CB64}" dt="2023-09-12T09:45:48.278" v="5" actId="20577"/>
          <ac:spMkLst>
            <pc:docMk/>
            <pc:sldMk cId="743382841" sldId="420"/>
            <ac:spMk id="4" creationId="{B03503DD-9F77-D0D4-655F-3A0B4D3402EB}"/>
          </ac:spMkLst>
        </pc:spChg>
      </pc:sldChg>
      <pc:sldChg chg="modSp new mod ord">
        <pc:chgData name="Mehta, Rhea SBOBNG-PTIY/FAA" userId="9525c412-1a43-442b-953c-85a2ada48c9f" providerId="ADAL" clId="{59946018-7172-4806-86E5-F2B6A132CB64}" dt="2023-09-12T09:51:07.537" v="206" actId="255"/>
        <pc:sldMkLst>
          <pc:docMk/>
          <pc:sldMk cId="2151912651" sldId="421"/>
        </pc:sldMkLst>
        <pc:spChg chg="mod">
          <ac:chgData name="Mehta, Rhea SBOBNG-PTIY/FAA" userId="9525c412-1a43-442b-953c-85a2ada48c9f" providerId="ADAL" clId="{59946018-7172-4806-86E5-F2B6A132CB64}" dt="2023-09-12T09:47:07.327" v="99" actId="20577"/>
          <ac:spMkLst>
            <pc:docMk/>
            <pc:sldMk cId="2151912651" sldId="421"/>
            <ac:spMk id="2" creationId="{276C129B-1466-B454-2E0B-5DF523106DCD}"/>
          </ac:spMkLst>
        </pc:spChg>
        <pc:spChg chg="mod">
          <ac:chgData name="Mehta, Rhea SBOBNG-PTIY/FAA" userId="9525c412-1a43-442b-953c-85a2ada48c9f" providerId="ADAL" clId="{59946018-7172-4806-86E5-F2B6A132CB64}" dt="2023-09-12T09:51:07.537" v="206" actId="255"/>
          <ac:spMkLst>
            <pc:docMk/>
            <pc:sldMk cId="2151912651" sldId="421"/>
            <ac:spMk id="3" creationId="{4C7058C0-D02B-F872-CD05-1A4BB4455A2F}"/>
          </ac:spMkLst>
        </pc:spChg>
      </pc:sldChg>
      <pc:sldChg chg="new del">
        <pc:chgData name="Mehta, Rhea SBOBNG-PTIY/FAA" userId="9525c412-1a43-442b-953c-85a2ada48c9f" providerId="ADAL" clId="{59946018-7172-4806-86E5-F2B6A132CB64}" dt="2023-09-12T09:46:50.217" v="71" actId="2696"/>
        <pc:sldMkLst>
          <pc:docMk/>
          <pc:sldMk cId="3221306654" sldId="421"/>
        </pc:sldMkLst>
      </pc:sldChg>
      <pc:sldChg chg="delSp modSp new mod">
        <pc:chgData name="Mehta, Rhea SBOBNG-PTIY/FAA" userId="9525c412-1a43-442b-953c-85a2ada48c9f" providerId="ADAL" clId="{59946018-7172-4806-86E5-F2B6A132CB64}" dt="2023-09-12T09:51:19.019" v="208" actId="1076"/>
        <pc:sldMkLst>
          <pc:docMk/>
          <pc:sldMk cId="341130759" sldId="422"/>
        </pc:sldMkLst>
        <pc:spChg chg="del">
          <ac:chgData name="Mehta, Rhea SBOBNG-PTIY/FAA" userId="9525c412-1a43-442b-953c-85a2ada48c9f" providerId="ADAL" clId="{59946018-7172-4806-86E5-F2B6A132CB64}" dt="2023-09-12T09:50:34.324" v="199" actId="21"/>
          <ac:spMkLst>
            <pc:docMk/>
            <pc:sldMk cId="341130759" sldId="422"/>
            <ac:spMk id="2" creationId="{260C5CAA-E4C8-5348-BA14-1F1946DB3BDC}"/>
          </ac:spMkLst>
        </pc:spChg>
        <pc:spChg chg="mod">
          <ac:chgData name="Mehta, Rhea SBOBNG-PTIY/FAA" userId="9525c412-1a43-442b-953c-85a2ada48c9f" providerId="ADAL" clId="{59946018-7172-4806-86E5-F2B6A132CB64}" dt="2023-09-12T09:51:19.019" v="208" actId="1076"/>
          <ac:spMkLst>
            <pc:docMk/>
            <pc:sldMk cId="341130759" sldId="422"/>
            <ac:spMk id="3" creationId="{AB42E464-1384-D16B-DBFA-27E509B70059}"/>
          </ac:spMkLst>
        </pc:spChg>
      </pc:sldChg>
      <pc:sldChg chg="modSp new mod ord">
        <pc:chgData name="Mehta, Rhea SBOBNG-PTIY/FAA" userId="9525c412-1a43-442b-953c-85a2ada48c9f" providerId="ADAL" clId="{59946018-7172-4806-86E5-F2B6A132CB64}" dt="2023-09-12T09:52:35.561" v="291" actId="20577"/>
        <pc:sldMkLst>
          <pc:docMk/>
          <pc:sldMk cId="1662314199" sldId="423"/>
        </pc:sldMkLst>
        <pc:spChg chg="mod">
          <ac:chgData name="Mehta, Rhea SBOBNG-PTIY/FAA" userId="9525c412-1a43-442b-953c-85a2ada48c9f" providerId="ADAL" clId="{59946018-7172-4806-86E5-F2B6A132CB64}" dt="2023-09-12T09:52:35.561" v="291" actId="20577"/>
          <ac:spMkLst>
            <pc:docMk/>
            <pc:sldMk cId="1662314199" sldId="423"/>
            <ac:spMk id="2" creationId="{1C59C895-B403-CE94-50E4-5FE0B06DEC90}"/>
          </ac:spMkLst>
        </pc:spChg>
        <pc:spChg chg="mod">
          <ac:chgData name="Mehta, Rhea SBOBNG-PTIY/FAA" userId="9525c412-1a43-442b-953c-85a2ada48c9f" providerId="ADAL" clId="{59946018-7172-4806-86E5-F2B6A132CB64}" dt="2023-09-12T09:52:24.639" v="283" actId="20577"/>
          <ac:spMkLst>
            <pc:docMk/>
            <pc:sldMk cId="1662314199" sldId="423"/>
            <ac:spMk id="3" creationId="{AA70133A-4FF6-6904-0EEC-04C7AE9C2228}"/>
          </ac:spMkLst>
        </pc:spChg>
        <pc:spChg chg="mod">
          <ac:chgData name="Mehta, Rhea SBOBNG-PTIY/FAA" userId="9525c412-1a43-442b-953c-85a2ada48c9f" providerId="ADAL" clId="{59946018-7172-4806-86E5-F2B6A132CB64}" dt="2023-09-12T09:51:42.705" v="217" actId="20577"/>
          <ac:spMkLst>
            <pc:docMk/>
            <pc:sldMk cId="1662314199" sldId="423"/>
            <ac:spMk id="4" creationId="{66D0B16A-AA14-DC40-30D6-9D5C69221AF2}"/>
          </ac:spMkLst>
        </pc:spChg>
      </pc:sldChg>
      <pc:sldChg chg="modSp new mod ord">
        <pc:chgData name="Mehta, Rhea SBOBNG-PTIY/FAA" userId="9525c412-1a43-442b-953c-85a2ada48c9f" providerId="ADAL" clId="{59946018-7172-4806-86E5-F2B6A132CB64}" dt="2023-09-12T09:56:13.195" v="559" actId="5793"/>
        <pc:sldMkLst>
          <pc:docMk/>
          <pc:sldMk cId="1059033700" sldId="424"/>
        </pc:sldMkLst>
        <pc:spChg chg="mod">
          <ac:chgData name="Mehta, Rhea SBOBNG-PTIY/FAA" userId="9525c412-1a43-442b-953c-85a2ada48c9f" providerId="ADAL" clId="{59946018-7172-4806-86E5-F2B6A132CB64}" dt="2023-09-12T09:52:40.308" v="299" actId="20577"/>
          <ac:spMkLst>
            <pc:docMk/>
            <pc:sldMk cId="1059033700" sldId="424"/>
            <ac:spMk id="2" creationId="{F078F16F-FEC4-63D8-7FD2-4E6F4AE20067}"/>
          </ac:spMkLst>
        </pc:spChg>
        <pc:spChg chg="mod">
          <ac:chgData name="Mehta, Rhea SBOBNG-PTIY/FAA" userId="9525c412-1a43-442b-953c-85a2ada48c9f" providerId="ADAL" clId="{59946018-7172-4806-86E5-F2B6A132CB64}" dt="2023-09-12T09:56:13.195" v="559" actId="5793"/>
          <ac:spMkLst>
            <pc:docMk/>
            <pc:sldMk cId="1059033700" sldId="424"/>
            <ac:spMk id="3" creationId="{3B737ABD-C04E-271F-C708-DF391133A75B}"/>
          </ac:spMkLst>
        </pc:spChg>
      </pc:sldChg>
      <pc:sldChg chg="addSp delSp modSp new mod">
        <pc:chgData name="Mehta, Rhea SBOBNG-PTIY/FAA" userId="9525c412-1a43-442b-953c-85a2ada48c9f" providerId="ADAL" clId="{59946018-7172-4806-86E5-F2B6A132CB64}" dt="2023-09-12T09:58:43.303" v="578" actId="313"/>
        <pc:sldMkLst>
          <pc:docMk/>
          <pc:sldMk cId="3400542009" sldId="425"/>
        </pc:sldMkLst>
        <pc:spChg chg="del">
          <ac:chgData name="Mehta, Rhea SBOBNG-PTIY/FAA" userId="9525c412-1a43-442b-953c-85a2ada48c9f" providerId="ADAL" clId="{59946018-7172-4806-86E5-F2B6A132CB64}" dt="2023-09-12T09:58:01.765" v="572" actId="21"/>
          <ac:spMkLst>
            <pc:docMk/>
            <pc:sldMk cId="3400542009" sldId="425"/>
            <ac:spMk id="2" creationId="{CEFB4CF8-66FB-D671-E11C-DD893C884A4B}"/>
          </ac:spMkLst>
        </pc:spChg>
        <pc:spChg chg="mod">
          <ac:chgData name="Mehta, Rhea SBOBNG-PTIY/FAA" userId="9525c412-1a43-442b-953c-85a2ada48c9f" providerId="ADAL" clId="{59946018-7172-4806-86E5-F2B6A132CB64}" dt="2023-09-12T09:58:43.303" v="578" actId="313"/>
          <ac:spMkLst>
            <pc:docMk/>
            <pc:sldMk cId="3400542009" sldId="425"/>
            <ac:spMk id="3" creationId="{1E546FE0-F2DF-F9FA-CF00-144FC19C6AD2}"/>
          </ac:spMkLst>
        </pc:spChg>
        <pc:inkChg chg="add del">
          <ac:chgData name="Mehta, Rhea SBOBNG-PTIY/FAA" userId="9525c412-1a43-442b-953c-85a2ada48c9f" providerId="ADAL" clId="{59946018-7172-4806-86E5-F2B6A132CB64}" dt="2023-09-12T09:57:13.846" v="565"/>
          <ac:inkMkLst>
            <pc:docMk/>
            <pc:sldMk cId="3400542009" sldId="425"/>
            <ac:inkMk id="7" creationId="{B8F4A22A-17FB-60B4-56D4-94BFD6160676}"/>
          </ac:inkMkLst>
        </pc:inkChg>
      </pc:sldChg>
      <pc:sldChg chg="modSp new mod ord">
        <pc:chgData name="Mehta, Rhea SBOBNG-PTIY/FAA" userId="9525c412-1a43-442b-953c-85a2ada48c9f" providerId="ADAL" clId="{59946018-7172-4806-86E5-F2B6A132CB64}" dt="2023-09-12T09:59:29.477" v="626" actId="20577"/>
        <pc:sldMkLst>
          <pc:docMk/>
          <pc:sldMk cId="1893718305" sldId="426"/>
        </pc:sldMkLst>
        <pc:spChg chg="mod">
          <ac:chgData name="Mehta, Rhea SBOBNG-PTIY/FAA" userId="9525c412-1a43-442b-953c-85a2ada48c9f" providerId="ADAL" clId="{59946018-7172-4806-86E5-F2B6A132CB64}" dt="2023-09-12T09:59:29.477" v="626" actId="20577"/>
          <ac:spMkLst>
            <pc:docMk/>
            <pc:sldMk cId="1893718305" sldId="426"/>
            <ac:spMk id="2" creationId="{6435B44E-D725-EC8B-7EFC-06940D618F8C}"/>
          </ac:spMkLst>
        </pc:spChg>
        <pc:spChg chg="mod">
          <ac:chgData name="Mehta, Rhea SBOBNG-PTIY/FAA" userId="9525c412-1a43-442b-953c-85a2ada48c9f" providerId="ADAL" clId="{59946018-7172-4806-86E5-F2B6A132CB64}" dt="2023-09-12T09:59:14.638" v="611" actId="20577"/>
          <ac:spMkLst>
            <pc:docMk/>
            <pc:sldMk cId="1893718305" sldId="426"/>
            <ac:spMk id="3" creationId="{20B57807-D370-D3BE-ED56-6A184DF9D732}"/>
          </ac:spMkLst>
        </pc:spChg>
        <pc:spChg chg="mod">
          <ac:chgData name="Mehta, Rhea SBOBNG-PTIY/FAA" userId="9525c412-1a43-442b-953c-85a2ada48c9f" providerId="ADAL" clId="{59946018-7172-4806-86E5-F2B6A132CB64}" dt="2023-09-12T09:58:53.963" v="583" actId="20577"/>
          <ac:spMkLst>
            <pc:docMk/>
            <pc:sldMk cId="1893718305" sldId="426"/>
            <ac:spMk id="4" creationId="{4E7A1BBF-45F1-F3AC-A9DA-E2E719787BBE}"/>
          </ac:spMkLst>
        </pc:spChg>
      </pc:sldChg>
      <pc:sldChg chg="modSp new mod ord">
        <pc:chgData name="Mehta, Rhea SBOBNG-PTIY/FAA" userId="9525c412-1a43-442b-953c-85a2ada48c9f" providerId="ADAL" clId="{59946018-7172-4806-86E5-F2B6A132CB64}" dt="2023-09-12T10:03:30.907" v="766" actId="113"/>
        <pc:sldMkLst>
          <pc:docMk/>
          <pc:sldMk cId="2011019466" sldId="427"/>
        </pc:sldMkLst>
        <pc:spChg chg="mod">
          <ac:chgData name="Mehta, Rhea SBOBNG-PTIY/FAA" userId="9525c412-1a43-442b-953c-85a2ada48c9f" providerId="ADAL" clId="{59946018-7172-4806-86E5-F2B6A132CB64}" dt="2023-09-12T10:00:22.708" v="650" actId="20577"/>
          <ac:spMkLst>
            <pc:docMk/>
            <pc:sldMk cId="2011019466" sldId="427"/>
            <ac:spMk id="2" creationId="{1D9AB4E5-6078-C6D0-1757-5EAC6C52EC98}"/>
          </ac:spMkLst>
        </pc:spChg>
        <pc:spChg chg="mod">
          <ac:chgData name="Mehta, Rhea SBOBNG-PTIY/FAA" userId="9525c412-1a43-442b-953c-85a2ada48c9f" providerId="ADAL" clId="{59946018-7172-4806-86E5-F2B6A132CB64}" dt="2023-09-12T10:03:30.907" v="766" actId="113"/>
          <ac:spMkLst>
            <pc:docMk/>
            <pc:sldMk cId="2011019466" sldId="427"/>
            <ac:spMk id="3" creationId="{050B6B46-2D2D-AB13-602F-65E8986DD334}"/>
          </ac:spMkLst>
        </pc:spChg>
      </pc:sldChg>
      <pc:sldChg chg="addSp delSp modSp new mod">
        <pc:chgData name="Mehta, Rhea SBOBNG-PTIY/FAA" userId="9525c412-1a43-442b-953c-85a2ada48c9f" providerId="ADAL" clId="{59946018-7172-4806-86E5-F2B6A132CB64}" dt="2023-09-12T10:04:05.852" v="814" actId="20577"/>
        <pc:sldMkLst>
          <pc:docMk/>
          <pc:sldMk cId="1053893659" sldId="428"/>
        </pc:sldMkLst>
        <pc:spChg chg="mod">
          <ac:chgData name="Mehta, Rhea SBOBNG-PTIY/FAA" userId="9525c412-1a43-442b-953c-85a2ada48c9f" providerId="ADAL" clId="{59946018-7172-4806-86E5-F2B6A132CB64}" dt="2023-09-12T10:04:05.852" v="814" actId="20577"/>
          <ac:spMkLst>
            <pc:docMk/>
            <pc:sldMk cId="1053893659" sldId="428"/>
            <ac:spMk id="2" creationId="{E56BA308-8CA7-2ADA-031B-A36F3A621F1F}"/>
          </ac:spMkLst>
        </pc:spChg>
        <pc:spChg chg="del">
          <ac:chgData name="Mehta, Rhea SBOBNG-PTIY/FAA" userId="9525c412-1a43-442b-953c-85a2ada48c9f" providerId="ADAL" clId="{59946018-7172-4806-86E5-F2B6A132CB64}" dt="2023-09-12T10:03:47.853" v="768" actId="22"/>
          <ac:spMkLst>
            <pc:docMk/>
            <pc:sldMk cId="1053893659" sldId="428"/>
            <ac:spMk id="3" creationId="{82846E41-95D8-4990-0139-EBE50BCF8B3B}"/>
          </ac:spMkLst>
        </pc:spChg>
        <pc:picChg chg="add mod ord">
          <ac:chgData name="Mehta, Rhea SBOBNG-PTIY/FAA" userId="9525c412-1a43-442b-953c-85a2ada48c9f" providerId="ADAL" clId="{59946018-7172-4806-86E5-F2B6A132CB64}" dt="2023-09-12T10:03:47.853" v="768" actId="22"/>
          <ac:picMkLst>
            <pc:docMk/>
            <pc:sldMk cId="1053893659" sldId="428"/>
            <ac:picMk id="8" creationId="{8C1A6512-57CB-54A9-6CD5-326532E4E254}"/>
          </ac:picMkLst>
        </pc:picChg>
      </pc:sldChg>
      <pc:sldChg chg="addSp delSp modSp new mod">
        <pc:chgData name="Mehta, Rhea SBOBNG-PTIY/FAA" userId="9525c412-1a43-442b-953c-85a2ada48c9f" providerId="ADAL" clId="{59946018-7172-4806-86E5-F2B6A132CB64}" dt="2023-09-12T10:04:35.251" v="828" actId="20577"/>
        <pc:sldMkLst>
          <pc:docMk/>
          <pc:sldMk cId="3743893544" sldId="429"/>
        </pc:sldMkLst>
        <pc:spChg chg="mod">
          <ac:chgData name="Mehta, Rhea SBOBNG-PTIY/FAA" userId="9525c412-1a43-442b-953c-85a2ada48c9f" providerId="ADAL" clId="{59946018-7172-4806-86E5-F2B6A132CB64}" dt="2023-09-12T10:04:35.251" v="828" actId="20577"/>
          <ac:spMkLst>
            <pc:docMk/>
            <pc:sldMk cId="3743893544" sldId="429"/>
            <ac:spMk id="2" creationId="{4E60C44A-E772-90D3-2817-6E22CB4DDC03}"/>
          </ac:spMkLst>
        </pc:spChg>
        <pc:spChg chg="del">
          <ac:chgData name="Mehta, Rhea SBOBNG-PTIY/FAA" userId="9525c412-1a43-442b-953c-85a2ada48c9f" providerId="ADAL" clId="{59946018-7172-4806-86E5-F2B6A132CB64}" dt="2023-09-12T10:04:29.345" v="816" actId="22"/>
          <ac:spMkLst>
            <pc:docMk/>
            <pc:sldMk cId="3743893544" sldId="429"/>
            <ac:spMk id="3" creationId="{B069E013-42FF-25C7-E6C0-8E184D3E443D}"/>
          </ac:spMkLst>
        </pc:spChg>
        <pc:picChg chg="add mod ord">
          <ac:chgData name="Mehta, Rhea SBOBNG-PTIY/FAA" userId="9525c412-1a43-442b-953c-85a2ada48c9f" providerId="ADAL" clId="{59946018-7172-4806-86E5-F2B6A132CB64}" dt="2023-09-12T10:04:29.345" v="816" actId="22"/>
          <ac:picMkLst>
            <pc:docMk/>
            <pc:sldMk cId="3743893544" sldId="429"/>
            <ac:picMk id="8" creationId="{0B13EBF1-7BB4-63A0-73A5-7E7A8A279ECC}"/>
          </ac:picMkLst>
        </pc:picChg>
      </pc:sldChg>
      <pc:sldChg chg="modSp new mod ord">
        <pc:chgData name="Mehta, Rhea SBOBNG-PTIY/FAA" userId="9525c412-1a43-442b-953c-85a2ada48c9f" providerId="ADAL" clId="{59946018-7172-4806-86E5-F2B6A132CB64}" dt="2023-09-12T10:05:20.508" v="882" actId="20577"/>
        <pc:sldMkLst>
          <pc:docMk/>
          <pc:sldMk cId="2151268732" sldId="430"/>
        </pc:sldMkLst>
        <pc:spChg chg="mod">
          <ac:chgData name="Mehta, Rhea SBOBNG-PTIY/FAA" userId="9525c412-1a43-442b-953c-85a2ada48c9f" providerId="ADAL" clId="{59946018-7172-4806-86E5-F2B6A132CB64}" dt="2023-09-12T10:05:20.508" v="882" actId="20577"/>
          <ac:spMkLst>
            <pc:docMk/>
            <pc:sldMk cId="2151268732" sldId="430"/>
            <ac:spMk id="2" creationId="{3B3C47B5-6428-2C54-CA6D-AC273735B7B6}"/>
          </ac:spMkLst>
        </pc:spChg>
        <pc:spChg chg="mod">
          <ac:chgData name="Mehta, Rhea SBOBNG-PTIY/FAA" userId="9525c412-1a43-442b-953c-85a2ada48c9f" providerId="ADAL" clId="{59946018-7172-4806-86E5-F2B6A132CB64}" dt="2023-09-12T10:05:11.533" v="867" actId="20577"/>
          <ac:spMkLst>
            <pc:docMk/>
            <pc:sldMk cId="2151268732" sldId="430"/>
            <ac:spMk id="3" creationId="{B7D11673-A261-DF72-3B03-974692E69D6A}"/>
          </ac:spMkLst>
        </pc:spChg>
        <pc:spChg chg="mod">
          <ac:chgData name="Mehta, Rhea SBOBNG-PTIY/FAA" userId="9525c412-1a43-442b-953c-85a2ada48c9f" providerId="ADAL" clId="{59946018-7172-4806-86E5-F2B6A132CB64}" dt="2023-09-12T10:04:50.551" v="833" actId="20577"/>
          <ac:spMkLst>
            <pc:docMk/>
            <pc:sldMk cId="2151268732" sldId="430"/>
            <ac:spMk id="4" creationId="{ABDBA930-2B66-5660-AA93-57E89659DB2A}"/>
          </ac:spMkLst>
        </pc:spChg>
      </pc:sldChg>
      <pc:sldChg chg="modSp new mod ord">
        <pc:chgData name="Mehta, Rhea SBOBNG-PTIY/FAA" userId="9525c412-1a43-442b-953c-85a2ada48c9f" providerId="ADAL" clId="{59946018-7172-4806-86E5-F2B6A132CB64}" dt="2023-09-12T10:06:37.833" v="907" actId="5793"/>
        <pc:sldMkLst>
          <pc:docMk/>
          <pc:sldMk cId="758334714" sldId="431"/>
        </pc:sldMkLst>
        <pc:spChg chg="mod">
          <ac:chgData name="Mehta, Rhea SBOBNG-PTIY/FAA" userId="9525c412-1a43-442b-953c-85a2ada48c9f" providerId="ADAL" clId="{59946018-7172-4806-86E5-F2B6A132CB64}" dt="2023-09-12T10:05:32.338" v="900" actId="20577"/>
          <ac:spMkLst>
            <pc:docMk/>
            <pc:sldMk cId="758334714" sldId="431"/>
            <ac:spMk id="2" creationId="{C15B0AAD-C71A-E262-C63C-969357989994}"/>
          </ac:spMkLst>
        </pc:spChg>
        <pc:spChg chg="mod">
          <ac:chgData name="Mehta, Rhea SBOBNG-PTIY/FAA" userId="9525c412-1a43-442b-953c-85a2ada48c9f" providerId="ADAL" clId="{59946018-7172-4806-86E5-F2B6A132CB64}" dt="2023-09-12T10:06:37.833" v="907" actId="5793"/>
          <ac:spMkLst>
            <pc:docMk/>
            <pc:sldMk cId="758334714" sldId="431"/>
            <ac:spMk id="3" creationId="{E10EF06A-9A11-9E29-8850-FD3AEB77EB4F}"/>
          </ac:spMkLst>
        </pc:spChg>
      </pc:sldChg>
      <pc:sldChg chg="addSp delSp modSp new mod">
        <pc:chgData name="Mehta, Rhea SBOBNG-PTIY/FAA" userId="9525c412-1a43-442b-953c-85a2ada48c9f" providerId="ADAL" clId="{59946018-7172-4806-86E5-F2B6A132CB64}" dt="2023-09-12T10:08:22.546" v="919" actId="14100"/>
        <pc:sldMkLst>
          <pc:docMk/>
          <pc:sldMk cId="3216919048" sldId="432"/>
        </pc:sldMkLst>
        <pc:spChg chg="del">
          <ac:chgData name="Mehta, Rhea SBOBNG-PTIY/FAA" userId="9525c412-1a43-442b-953c-85a2ada48c9f" providerId="ADAL" clId="{59946018-7172-4806-86E5-F2B6A132CB64}" dt="2023-09-12T10:07:13.946" v="913" actId="21"/>
          <ac:spMkLst>
            <pc:docMk/>
            <pc:sldMk cId="3216919048" sldId="432"/>
            <ac:spMk id="2" creationId="{13962DF3-5674-6F27-CE91-C7A2FF57D561}"/>
          </ac:spMkLst>
        </pc:spChg>
        <pc:spChg chg="mod">
          <ac:chgData name="Mehta, Rhea SBOBNG-PTIY/FAA" userId="9525c412-1a43-442b-953c-85a2ada48c9f" providerId="ADAL" clId="{59946018-7172-4806-86E5-F2B6A132CB64}" dt="2023-09-12T10:07:17.185" v="914" actId="1076"/>
          <ac:spMkLst>
            <pc:docMk/>
            <pc:sldMk cId="3216919048" sldId="432"/>
            <ac:spMk id="3" creationId="{28D9BA66-0044-1875-59C0-E068EA5BFE73}"/>
          </ac:spMkLst>
        </pc:spChg>
        <pc:picChg chg="add mod">
          <ac:chgData name="Mehta, Rhea SBOBNG-PTIY/FAA" userId="9525c412-1a43-442b-953c-85a2ada48c9f" providerId="ADAL" clId="{59946018-7172-4806-86E5-F2B6A132CB64}" dt="2023-09-12T10:08:22.546" v="919" actId="14100"/>
          <ac:picMkLst>
            <pc:docMk/>
            <pc:sldMk cId="3216919048" sldId="432"/>
            <ac:picMk id="8" creationId="{2D32DB83-B1B0-9655-5C56-8A179766528D}"/>
          </ac:picMkLst>
        </pc:picChg>
      </pc:sldChg>
      <pc:sldChg chg="addSp delSp modSp new mod">
        <pc:chgData name="Mehta, Rhea SBOBNG-PTIY/FAA" userId="9525c412-1a43-442b-953c-85a2ada48c9f" providerId="ADAL" clId="{59946018-7172-4806-86E5-F2B6A132CB64}" dt="2023-09-12T10:09:28.418" v="981" actId="20577"/>
        <pc:sldMkLst>
          <pc:docMk/>
          <pc:sldMk cId="1456455149" sldId="433"/>
        </pc:sldMkLst>
        <pc:spChg chg="mod">
          <ac:chgData name="Mehta, Rhea SBOBNG-PTIY/FAA" userId="9525c412-1a43-442b-953c-85a2ada48c9f" providerId="ADAL" clId="{59946018-7172-4806-86E5-F2B6A132CB64}" dt="2023-09-12T10:09:28.418" v="981" actId="20577"/>
          <ac:spMkLst>
            <pc:docMk/>
            <pc:sldMk cId="1456455149" sldId="433"/>
            <ac:spMk id="2" creationId="{B02F7C82-6A68-D5DA-3ED9-4F7C7BBE3441}"/>
          </ac:spMkLst>
        </pc:spChg>
        <pc:spChg chg="del">
          <ac:chgData name="Mehta, Rhea SBOBNG-PTIY/FAA" userId="9525c412-1a43-442b-953c-85a2ada48c9f" providerId="ADAL" clId="{59946018-7172-4806-86E5-F2B6A132CB64}" dt="2023-09-12T10:08:55.991" v="921" actId="22"/>
          <ac:spMkLst>
            <pc:docMk/>
            <pc:sldMk cId="1456455149" sldId="433"/>
            <ac:spMk id="3" creationId="{C666F6D2-48A3-C19F-9ED6-55030D671723}"/>
          </ac:spMkLst>
        </pc:spChg>
        <pc:picChg chg="add mod ord">
          <ac:chgData name="Mehta, Rhea SBOBNG-PTIY/FAA" userId="9525c412-1a43-442b-953c-85a2ada48c9f" providerId="ADAL" clId="{59946018-7172-4806-86E5-F2B6A132CB64}" dt="2023-09-12T10:09:01.107" v="922" actId="14100"/>
          <ac:picMkLst>
            <pc:docMk/>
            <pc:sldMk cId="1456455149" sldId="433"/>
            <ac:picMk id="8" creationId="{B34EF8E2-4984-D3E9-8FF7-55A375C7BFA6}"/>
          </ac:picMkLst>
        </pc:picChg>
      </pc:sldChg>
      <pc:sldChg chg="modSp new mod ord">
        <pc:chgData name="Mehta, Rhea SBOBNG-PTIY/FAA" userId="9525c412-1a43-442b-953c-85a2ada48c9f" providerId="ADAL" clId="{59946018-7172-4806-86E5-F2B6A132CB64}" dt="2023-09-12T10:10:22.620" v="1023"/>
        <pc:sldMkLst>
          <pc:docMk/>
          <pc:sldMk cId="1799330309" sldId="434"/>
        </pc:sldMkLst>
        <pc:spChg chg="mod">
          <ac:chgData name="Mehta, Rhea SBOBNG-PTIY/FAA" userId="9525c412-1a43-442b-953c-85a2ada48c9f" providerId="ADAL" clId="{59946018-7172-4806-86E5-F2B6A132CB64}" dt="2023-09-12T10:10:22.620" v="1023"/>
          <ac:spMkLst>
            <pc:docMk/>
            <pc:sldMk cId="1799330309" sldId="434"/>
            <ac:spMk id="2" creationId="{D332D92D-D858-4287-44A8-8E9D709636B2}"/>
          </ac:spMkLst>
        </pc:spChg>
        <pc:spChg chg="mod">
          <ac:chgData name="Mehta, Rhea SBOBNG-PTIY/FAA" userId="9525c412-1a43-442b-953c-85a2ada48c9f" providerId="ADAL" clId="{59946018-7172-4806-86E5-F2B6A132CB64}" dt="2023-09-12T10:10:17.422" v="1018" actId="20577"/>
          <ac:spMkLst>
            <pc:docMk/>
            <pc:sldMk cId="1799330309" sldId="434"/>
            <ac:spMk id="3" creationId="{C0519C09-6B5A-23F2-0A8B-7FABBBA20ABF}"/>
          </ac:spMkLst>
        </pc:spChg>
        <pc:spChg chg="mod">
          <ac:chgData name="Mehta, Rhea SBOBNG-PTIY/FAA" userId="9525c412-1a43-442b-953c-85a2ada48c9f" providerId="ADAL" clId="{59946018-7172-4806-86E5-F2B6A132CB64}" dt="2023-09-12T10:09:51.128" v="986" actId="20577"/>
          <ac:spMkLst>
            <pc:docMk/>
            <pc:sldMk cId="1799330309" sldId="434"/>
            <ac:spMk id="4" creationId="{0DFD9974-8620-6F08-E4A3-FF7244569E39}"/>
          </ac:spMkLst>
        </pc:spChg>
      </pc:sldChg>
      <pc:sldChg chg="addSp modSp new mod ord modClrScheme chgLayout">
        <pc:chgData name="Mehta, Rhea SBOBNG-PTIY/FAA" userId="9525c412-1a43-442b-953c-85a2ada48c9f" providerId="ADAL" clId="{59946018-7172-4806-86E5-F2B6A132CB64}" dt="2023-09-12T10:14:03.858" v="1117" actId="1076"/>
        <pc:sldMkLst>
          <pc:docMk/>
          <pc:sldMk cId="4198401509" sldId="435"/>
        </pc:sldMkLst>
        <pc:spChg chg="mod">
          <ac:chgData name="Mehta, Rhea SBOBNG-PTIY/FAA" userId="9525c412-1a43-442b-953c-85a2ada48c9f" providerId="ADAL" clId="{59946018-7172-4806-86E5-F2B6A132CB64}" dt="2023-09-12T10:12:01.338" v="1042" actId="26606"/>
          <ac:spMkLst>
            <pc:docMk/>
            <pc:sldMk cId="4198401509" sldId="435"/>
            <ac:spMk id="2" creationId="{C6922AC3-1560-62F8-DB6D-3844FD5E1A62}"/>
          </ac:spMkLst>
        </pc:spChg>
        <pc:spChg chg="mod">
          <ac:chgData name="Mehta, Rhea SBOBNG-PTIY/FAA" userId="9525c412-1a43-442b-953c-85a2ada48c9f" providerId="ADAL" clId="{59946018-7172-4806-86E5-F2B6A132CB64}" dt="2023-09-12T10:12:01.401" v="1043" actId="27636"/>
          <ac:spMkLst>
            <pc:docMk/>
            <pc:sldMk cId="4198401509" sldId="435"/>
            <ac:spMk id="3" creationId="{74031132-9343-CC41-4CEB-1DC937DBEECC}"/>
          </ac:spMkLst>
        </pc:spChg>
        <pc:spChg chg="mod">
          <ac:chgData name="Mehta, Rhea SBOBNG-PTIY/FAA" userId="9525c412-1a43-442b-953c-85a2ada48c9f" providerId="ADAL" clId="{59946018-7172-4806-86E5-F2B6A132CB64}" dt="2023-09-12T10:12:01.338" v="1042" actId="26606"/>
          <ac:spMkLst>
            <pc:docMk/>
            <pc:sldMk cId="4198401509" sldId="435"/>
            <ac:spMk id="4" creationId="{6D4C2BB8-1DD0-9EDF-5A89-091DC2474838}"/>
          </ac:spMkLst>
        </pc:spChg>
        <pc:spChg chg="mod">
          <ac:chgData name="Mehta, Rhea SBOBNG-PTIY/FAA" userId="9525c412-1a43-442b-953c-85a2ada48c9f" providerId="ADAL" clId="{59946018-7172-4806-86E5-F2B6A132CB64}" dt="2023-09-12T10:12:01.338" v="1042" actId="26606"/>
          <ac:spMkLst>
            <pc:docMk/>
            <pc:sldMk cId="4198401509" sldId="435"/>
            <ac:spMk id="5" creationId="{A79F2FE7-5494-190D-F22B-AAAFA64E562B}"/>
          </ac:spMkLst>
        </pc:spChg>
        <pc:spChg chg="mod">
          <ac:chgData name="Mehta, Rhea SBOBNG-PTIY/FAA" userId="9525c412-1a43-442b-953c-85a2ada48c9f" providerId="ADAL" clId="{59946018-7172-4806-86E5-F2B6A132CB64}" dt="2023-09-12T10:12:01.338" v="1042" actId="26606"/>
          <ac:spMkLst>
            <pc:docMk/>
            <pc:sldMk cId="4198401509" sldId="435"/>
            <ac:spMk id="6" creationId="{73BE717E-F538-6926-C710-F81B806420F1}"/>
          </ac:spMkLst>
        </pc:spChg>
        <pc:picChg chg="add mod ord">
          <ac:chgData name="Mehta, Rhea SBOBNG-PTIY/FAA" userId="9525c412-1a43-442b-953c-85a2ada48c9f" providerId="ADAL" clId="{59946018-7172-4806-86E5-F2B6A132CB64}" dt="2023-09-12T10:14:03.858" v="1117" actId="1076"/>
          <ac:picMkLst>
            <pc:docMk/>
            <pc:sldMk cId="4198401509" sldId="435"/>
            <ac:picMk id="8" creationId="{EC2A8A78-5E93-FC3B-C114-FFB3E3B899A7}"/>
          </ac:picMkLst>
        </pc:picChg>
      </pc:sldChg>
      <pc:sldChg chg="addSp delSp modSp new mod">
        <pc:chgData name="Mehta, Rhea SBOBNG-PTIY/FAA" userId="9525c412-1a43-442b-953c-85a2ada48c9f" providerId="ADAL" clId="{59946018-7172-4806-86E5-F2B6A132CB64}" dt="2023-09-12T10:13:52.578" v="1116" actId="20577"/>
        <pc:sldMkLst>
          <pc:docMk/>
          <pc:sldMk cId="3989887178" sldId="436"/>
        </pc:sldMkLst>
        <pc:spChg chg="mod">
          <ac:chgData name="Mehta, Rhea SBOBNG-PTIY/FAA" userId="9525c412-1a43-442b-953c-85a2ada48c9f" providerId="ADAL" clId="{59946018-7172-4806-86E5-F2B6A132CB64}" dt="2023-09-12T10:13:52.578" v="1116" actId="20577"/>
          <ac:spMkLst>
            <pc:docMk/>
            <pc:sldMk cId="3989887178" sldId="436"/>
            <ac:spMk id="2" creationId="{B7E9F22A-C1F5-99D0-663A-058C15EDA6F9}"/>
          </ac:spMkLst>
        </pc:spChg>
        <pc:spChg chg="del">
          <ac:chgData name="Mehta, Rhea SBOBNG-PTIY/FAA" userId="9525c412-1a43-442b-953c-85a2ada48c9f" providerId="ADAL" clId="{59946018-7172-4806-86E5-F2B6A132CB64}" dt="2023-09-12T10:13:08.644" v="1059" actId="22"/>
          <ac:spMkLst>
            <pc:docMk/>
            <pc:sldMk cId="3989887178" sldId="436"/>
            <ac:spMk id="3" creationId="{78D66A9F-6166-EC9B-1790-FD2687C5BB03}"/>
          </ac:spMkLst>
        </pc:spChg>
        <pc:spChg chg="del">
          <ac:chgData name="Mehta, Rhea SBOBNG-PTIY/FAA" userId="9525c412-1a43-442b-953c-85a2ada48c9f" providerId="ADAL" clId="{59946018-7172-4806-86E5-F2B6A132CB64}" dt="2023-09-12T10:13:19.073" v="1061" actId="21"/>
          <ac:spMkLst>
            <pc:docMk/>
            <pc:sldMk cId="3989887178" sldId="436"/>
            <ac:spMk id="4" creationId="{C2F4A202-4F6C-98D9-29B4-2FBA187955F7}"/>
          </ac:spMkLst>
        </pc:spChg>
        <pc:picChg chg="add del mod">
          <ac:chgData name="Mehta, Rhea SBOBNG-PTIY/FAA" userId="9525c412-1a43-442b-953c-85a2ada48c9f" providerId="ADAL" clId="{59946018-7172-4806-86E5-F2B6A132CB64}" dt="2023-09-12T10:12:31.570" v="1051" actId="22"/>
          <ac:picMkLst>
            <pc:docMk/>
            <pc:sldMk cId="3989887178" sldId="436"/>
            <ac:picMk id="9" creationId="{0827438A-046D-2150-89C0-703CD0AEEF98}"/>
          </ac:picMkLst>
        </pc:picChg>
        <pc:picChg chg="add del mod">
          <ac:chgData name="Mehta, Rhea SBOBNG-PTIY/FAA" userId="9525c412-1a43-442b-953c-85a2ada48c9f" providerId="ADAL" clId="{59946018-7172-4806-86E5-F2B6A132CB64}" dt="2023-09-12T10:12:40.512" v="1055" actId="22"/>
          <ac:picMkLst>
            <pc:docMk/>
            <pc:sldMk cId="3989887178" sldId="436"/>
            <ac:picMk id="11" creationId="{F45F0648-09AA-4C7D-57F7-D40B0DE9E44B}"/>
          </ac:picMkLst>
        </pc:picChg>
        <pc:picChg chg="add mod">
          <ac:chgData name="Mehta, Rhea SBOBNG-PTIY/FAA" userId="9525c412-1a43-442b-953c-85a2ada48c9f" providerId="ADAL" clId="{59946018-7172-4806-86E5-F2B6A132CB64}" dt="2023-09-12T10:13:25.671" v="1063" actId="14100"/>
          <ac:picMkLst>
            <pc:docMk/>
            <pc:sldMk cId="3989887178" sldId="436"/>
            <ac:picMk id="13" creationId="{D7E6A0C1-E746-11CE-A629-1AF86BB19777}"/>
          </ac:picMkLst>
        </pc:picChg>
        <pc:picChg chg="add mod ord">
          <ac:chgData name="Mehta, Rhea SBOBNG-PTIY/FAA" userId="9525c412-1a43-442b-953c-85a2ada48c9f" providerId="ADAL" clId="{59946018-7172-4806-86E5-F2B6A132CB64}" dt="2023-09-12T10:13:22.384" v="1062" actId="1076"/>
          <ac:picMkLst>
            <pc:docMk/>
            <pc:sldMk cId="3989887178" sldId="436"/>
            <ac:picMk id="15" creationId="{74080E62-4B83-585A-5950-4A9BA160BEF8}"/>
          </ac:picMkLst>
        </pc:picChg>
      </pc:sldChg>
      <pc:sldChg chg="addSp delSp modSp new mod">
        <pc:chgData name="Mehta, Rhea SBOBNG-PTIY/FAA" userId="9525c412-1a43-442b-953c-85a2ada48c9f" providerId="ADAL" clId="{59946018-7172-4806-86E5-F2B6A132CB64}" dt="2023-09-12T10:14:59.143" v="1161" actId="20577"/>
        <pc:sldMkLst>
          <pc:docMk/>
          <pc:sldMk cId="447824455" sldId="437"/>
        </pc:sldMkLst>
        <pc:spChg chg="mod">
          <ac:chgData name="Mehta, Rhea SBOBNG-PTIY/FAA" userId="9525c412-1a43-442b-953c-85a2ada48c9f" providerId="ADAL" clId="{59946018-7172-4806-86E5-F2B6A132CB64}" dt="2023-09-12T10:14:59.143" v="1161" actId="20577"/>
          <ac:spMkLst>
            <pc:docMk/>
            <pc:sldMk cId="447824455" sldId="437"/>
            <ac:spMk id="2" creationId="{72573DFF-DCD5-8E60-A746-051B10038DB3}"/>
          </ac:spMkLst>
        </pc:spChg>
        <pc:spChg chg="del">
          <ac:chgData name="Mehta, Rhea SBOBNG-PTIY/FAA" userId="9525c412-1a43-442b-953c-85a2ada48c9f" providerId="ADAL" clId="{59946018-7172-4806-86E5-F2B6A132CB64}" dt="2023-09-12T10:14:27.607" v="1120"/>
          <ac:spMkLst>
            <pc:docMk/>
            <pc:sldMk cId="447824455" sldId="437"/>
            <ac:spMk id="3" creationId="{656332E9-5A04-F5B5-2A8F-F2D60F3FCDE4}"/>
          </ac:spMkLst>
        </pc:spChg>
        <pc:spChg chg="del">
          <ac:chgData name="Mehta, Rhea SBOBNG-PTIY/FAA" userId="9525c412-1a43-442b-953c-85a2ada48c9f" providerId="ADAL" clId="{59946018-7172-4806-86E5-F2B6A132CB64}" dt="2023-09-12T10:14:25.950" v="1119" actId="21"/>
          <ac:spMkLst>
            <pc:docMk/>
            <pc:sldMk cId="447824455" sldId="437"/>
            <ac:spMk id="4" creationId="{E466379F-A11B-0427-5AC4-CEAE6D2F2759}"/>
          </ac:spMkLst>
        </pc:spChg>
        <pc:spChg chg="add del mod">
          <ac:chgData name="Mehta, Rhea SBOBNG-PTIY/FAA" userId="9525c412-1a43-442b-953c-85a2ada48c9f" providerId="ADAL" clId="{59946018-7172-4806-86E5-F2B6A132CB64}" dt="2023-09-12T10:14:28.868" v="1121"/>
          <ac:spMkLst>
            <pc:docMk/>
            <pc:sldMk cId="447824455" sldId="437"/>
            <ac:spMk id="8" creationId="{3765D154-6EE7-76D3-F10E-1A35AAD3EE1B}"/>
          </ac:spMkLst>
        </pc:spChg>
        <pc:spChg chg="add del mod">
          <ac:chgData name="Mehta, Rhea SBOBNG-PTIY/FAA" userId="9525c412-1a43-442b-953c-85a2ada48c9f" providerId="ADAL" clId="{59946018-7172-4806-86E5-F2B6A132CB64}" dt="2023-09-12T10:14:37.928" v="1122" actId="22"/>
          <ac:spMkLst>
            <pc:docMk/>
            <pc:sldMk cId="447824455" sldId="437"/>
            <ac:spMk id="9" creationId="{41095515-D9FE-ECD4-B253-6065FCDCFBAE}"/>
          </ac:spMkLst>
        </pc:spChg>
        <pc:picChg chg="add mod ord">
          <ac:chgData name="Mehta, Rhea SBOBNG-PTIY/FAA" userId="9525c412-1a43-442b-953c-85a2ada48c9f" providerId="ADAL" clId="{59946018-7172-4806-86E5-F2B6A132CB64}" dt="2023-09-12T10:14:50.569" v="1125" actId="1076"/>
          <ac:picMkLst>
            <pc:docMk/>
            <pc:sldMk cId="447824455" sldId="437"/>
            <ac:picMk id="11" creationId="{21524130-264C-1DD6-7583-9FE5784E9823}"/>
          </ac:picMkLst>
        </pc:picChg>
      </pc:sldChg>
      <pc:sldChg chg="modSp new mod ord">
        <pc:chgData name="Mehta, Rhea SBOBNG-PTIY/FAA" userId="9525c412-1a43-442b-953c-85a2ada48c9f" providerId="ADAL" clId="{59946018-7172-4806-86E5-F2B6A132CB64}" dt="2023-09-12T10:16:03.344" v="1202"/>
        <pc:sldMkLst>
          <pc:docMk/>
          <pc:sldMk cId="3699917040" sldId="438"/>
        </pc:sldMkLst>
        <pc:spChg chg="mod">
          <ac:chgData name="Mehta, Rhea SBOBNG-PTIY/FAA" userId="9525c412-1a43-442b-953c-85a2ada48c9f" providerId="ADAL" clId="{59946018-7172-4806-86E5-F2B6A132CB64}" dt="2023-09-12T10:16:03.344" v="1202"/>
          <ac:spMkLst>
            <pc:docMk/>
            <pc:sldMk cId="3699917040" sldId="438"/>
            <ac:spMk id="2" creationId="{525B3626-9F0F-B2B4-0CC6-73D46823B025}"/>
          </ac:spMkLst>
        </pc:spChg>
        <pc:spChg chg="mod">
          <ac:chgData name="Mehta, Rhea SBOBNG-PTIY/FAA" userId="9525c412-1a43-442b-953c-85a2ada48c9f" providerId="ADAL" clId="{59946018-7172-4806-86E5-F2B6A132CB64}" dt="2023-09-12T10:15:58.542" v="1197" actId="20577"/>
          <ac:spMkLst>
            <pc:docMk/>
            <pc:sldMk cId="3699917040" sldId="438"/>
            <ac:spMk id="3" creationId="{BB668E06-743D-35F7-577E-3D3CC32F8F9E}"/>
          </ac:spMkLst>
        </pc:spChg>
        <pc:spChg chg="mod">
          <ac:chgData name="Mehta, Rhea SBOBNG-PTIY/FAA" userId="9525c412-1a43-442b-953c-85a2ada48c9f" providerId="ADAL" clId="{59946018-7172-4806-86E5-F2B6A132CB64}" dt="2023-09-12T10:15:22.388" v="1168" actId="20577"/>
          <ac:spMkLst>
            <pc:docMk/>
            <pc:sldMk cId="3699917040" sldId="438"/>
            <ac:spMk id="4" creationId="{0FD070D1-E77B-6C77-787C-2AA7C1C80D33}"/>
          </ac:spMkLst>
        </pc:spChg>
      </pc:sldChg>
      <pc:sldChg chg="addSp modSp new mod ord">
        <pc:chgData name="Mehta, Rhea SBOBNG-PTIY/FAA" userId="9525c412-1a43-442b-953c-85a2ada48c9f" providerId="ADAL" clId="{59946018-7172-4806-86E5-F2B6A132CB64}" dt="2023-09-12T10:17:38.359" v="1227" actId="1076"/>
        <pc:sldMkLst>
          <pc:docMk/>
          <pc:sldMk cId="2952123055" sldId="439"/>
        </pc:sldMkLst>
        <pc:spChg chg="mod">
          <ac:chgData name="Mehta, Rhea SBOBNG-PTIY/FAA" userId="9525c412-1a43-442b-953c-85a2ada48c9f" providerId="ADAL" clId="{59946018-7172-4806-86E5-F2B6A132CB64}" dt="2023-09-12T10:16:23.159" v="1210"/>
          <ac:spMkLst>
            <pc:docMk/>
            <pc:sldMk cId="2952123055" sldId="439"/>
            <ac:spMk id="2" creationId="{335A3884-1F1C-EB1E-9CA1-CDF083F0BE62}"/>
          </ac:spMkLst>
        </pc:spChg>
        <pc:spChg chg="mod">
          <ac:chgData name="Mehta, Rhea SBOBNG-PTIY/FAA" userId="9525c412-1a43-442b-953c-85a2ada48c9f" providerId="ADAL" clId="{59946018-7172-4806-86E5-F2B6A132CB64}" dt="2023-09-12T10:17:12.429" v="1222" actId="20577"/>
          <ac:spMkLst>
            <pc:docMk/>
            <pc:sldMk cId="2952123055" sldId="439"/>
            <ac:spMk id="3" creationId="{138CB8BE-36BE-58C1-857F-6A7EA8BAF188}"/>
          </ac:spMkLst>
        </pc:spChg>
        <pc:picChg chg="add mod">
          <ac:chgData name="Mehta, Rhea SBOBNG-PTIY/FAA" userId="9525c412-1a43-442b-953c-85a2ada48c9f" providerId="ADAL" clId="{59946018-7172-4806-86E5-F2B6A132CB64}" dt="2023-09-12T10:17:38.359" v="1227" actId="1076"/>
          <ac:picMkLst>
            <pc:docMk/>
            <pc:sldMk cId="2952123055" sldId="439"/>
            <ac:picMk id="8" creationId="{F336DA8A-3292-F736-AF53-2D349D92D8C9}"/>
          </ac:picMkLst>
        </pc:picChg>
      </pc:sldChg>
      <pc:sldChg chg="addSp modSp new mod modClrScheme chgLayout">
        <pc:chgData name="Mehta, Rhea SBOBNG-PTIY/FAA" userId="9525c412-1a43-442b-953c-85a2ada48c9f" providerId="ADAL" clId="{59946018-7172-4806-86E5-F2B6A132CB64}" dt="2023-09-12T10:20:50.146" v="1299" actId="20577"/>
        <pc:sldMkLst>
          <pc:docMk/>
          <pc:sldMk cId="453940824" sldId="440"/>
        </pc:sldMkLst>
        <pc:spChg chg="mod">
          <ac:chgData name="Mehta, Rhea SBOBNG-PTIY/FAA" userId="9525c412-1a43-442b-953c-85a2ada48c9f" providerId="ADAL" clId="{59946018-7172-4806-86E5-F2B6A132CB64}" dt="2023-09-12T10:19:21.135" v="1274" actId="26606"/>
          <ac:spMkLst>
            <pc:docMk/>
            <pc:sldMk cId="453940824" sldId="440"/>
            <ac:spMk id="2" creationId="{5B5C84DA-2CF3-FD58-2DFC-A231A3D55C5A}"/>
          </ac:spMkLst>
        </pc:spChg>
        <pc:spChg chg="mod">
          <ac:chgData name="Mehta, Rhea SBOBNG-PTIY/FAA" userId="9525c412-1a43-442b-953c-85a2ada48c9f" providerId="ADAL" clId="{59946018-7172-4806-86E5-F2B6A132CB64}" dt="2023-09-12T10:20:50.146" v="1299" actId="20577"/>
          <ac:spMkLst>
            <pc:docMk/>
            <pc:sldMk cId="453940824" sldId="440"/>
            <ac:spMk id="3" creationId="{24D9D95E-583C-BE6C-6772-EE47FB56A078}"/>
          </ac:spMkLst>
        </pc:spChg>
        <pc:spChg chg="mod">
          <ac:chgData name="Mehta, Rhea SBOBNG-PTIY/FAA" userId="9525c412-1a43-442b-953c-85a2ada48c9f" providerId="ADAL" clId="{59946018-7172-4806-86E5-F2B6A132CB64}" dt="2023-09-12T10:19:21.135" v="1274" actId="26606"/>
          <ac:spMkLst>
            <pc:docMk/>
            <pc:sldMk cId="453940824" sldId="440"/>
            <ac:spMk id="4" creationId="{D9F99C45-04B3-0871-5F78-256E6D111F89}"/>
          </ac:spMkLst>
        </pc:spChg>
        <pc:spChg chg="mod">
          <ac:chgData name="Mehta, Rhea SBOBNG-PTIY/FAA" userId="9525c412-1a43-442b-953c-85a2ada48c9f" providerId="ADAL" clId="{59946018-7172-4806-86E5-F2B6A132CB64}" dt="2023-09-12T10:19:21.135" v="1274" actId="26606"/>
          <ac:spMkLst>
            <pc:docMk/>
            <pc:sldMk cId="453940824" sldId="440"/>
            <ac:spMk id="5" creationId="{9FF7731F-7BAF-8D76-AC8E-0C4625573CCF}"/>
          </ac:spMkLst>
        </pc:spChg>
        <pc:spChg chg="mod">
          <ac:chgData name="Mehta, Rhea SBOBNG-PTIY/FAA" userId="9525c412-1a43-442b-953c-85a2ada48c9f" providerId="ADAL" clId="{59946018-7172-4806-86E5-F2B6A132CB64}" dt="2023-09-12T10:19:21.135" v="1274" actId="26606"/>
          <ac:spMkLst>
            <pc:docMk/>
            <pc:sldMk cId="453940824" sldId="440"/>
            <ac:spMk id="6" creationId="{994762F2-D6DB-56D6-C7BE-3ECB14D404BF}"/>
          </ac:spMkLst>
        </pc:spChg>
        <pc:spChg chg="add mod">
          <ac:chgData name="Mehta, Rhea SBOBNG-PTIY/FAA" userId="9525c412-1a43-442b-953c-85a2ada48c9f" providerId="ADAL" clId="{59946018-7172-4806-86E5-F2B6A132CB64}" dt="2023-09-12T10:20:09.894" v="1297" actId="1076"/>
          <ac:spMkLst>
            <pc:docMk/>
            <pc:sldMk cId="453940824" sldId="440"/>
            <ac:spMk id="9" creationId="{C6E1540E-A011-99EE-903D-DAB764960483}"/>
          </ac:spMkLst>
        </pc:spChg>
        <pc:picChg chg="add mod ord">
          <ac:chgData name="Mehta, Rhea SBOBNG-PTIY/FAA" userId="9525c412-1a43-442b-953c-85a2ada48c9f" providerId="ADAL" clId="{59946018-7172-4806-86E5-F2B6A132CB64}" dt="2023-09-12T10:19:23.704" v="1275" actId="1076"/>
          <ac:picMkLst>
            <pc:docMk/>
            <pc:sldMk cId="453940824" sldId="440"/>
            <ac:picMk id="8" creationId="{05292D56-0659-5155-5814-C7C9D531DE26}"/>
          </ac:picMkLst>
        </pc:picChg>
      </pc:sldChg>
      <pc:sldChg chg="modSp new mod ord">
        <pc:chgData name="Mehta, Rhea SBOBNG-PTIY/FAA" userId="9525c412-1a43-442b-953c-85a2ada48c9f" providerId="ADAL" clId="{59946018-7172-4806-86E5-F2B6A132CB64}" dt="2023-09-12T10:22:08.843" v="1340"/>
        <pc:sldMkLst>
          <pc:docMk/>
          <pc:sldMk cId="2907472397" sldId="441"/>
        </pc:sldMkLst>
        <pc:spChg chg="mod">
          <ac:chgData name="Mehta, Rhea SBOBNG-PTIY/FAA" userId="9525c412-1a43-442b-953c-85a2ada48c9f" providerId="ADAL" clId="{59946018-7172-4806-86E5-F2B6A132CB64}" dt="2023-09-12T10:22:08.843" v="1340"/>
          <ac:spMkLst>
            <pc:docMk/>
            <pc:sldMk cId="2907472397" sldId="441"/>
            <ac:spMk id="2" creationId="{48BFE575-21CC-4138-12CB-507991B0BFED}"/>
          </ac:spMkLst>
        </pc:spChg>
        <pc:spChg chg="mod">
          <ac:chgData name="Mehta, Rhea SBOBNG-PTIY/FAA" userId="9525c412-1a43-442b-953c-85a2ada48c9f" providerId="ADAL" clId="{59946018-7172-4806-86E5-F2B6A132CB64}" dt="2023-09-12T10:21:48.290" v="1335" actId="20577"/>
          <ac:spMkLst>
            <pc:docMk/>
            <pc:sldMk cId="2907472397" sldId="441"/>
            <ac:spMk id="3" creationId="{00B53A57-22F7-2EEF-401A-4E3BA5B5DCC0}"/>
          </ac:spMkLst>
        </pc:spChg>
        <pc:spChg chg="mod">
          <ac:chgData name="Mehta, Rhea SBOBNG-PTIY/FAA" userId="9525c412-1a43-442b-953c-85a2ada48c9f" providerId="ADAL" clId="{59946018-7172-4806-86E5-F2B6A132CB64}" dt="2023-09-12T10:21:20.220" v="1304" actId="20577"/>
          <ac:spMkLst>
            <pc:docMk/>
            <pc:sldMk cId="2907472397" sldId="441"/>
            <ac:spMk id="4" creationId="{8B5BE4F9-CB5D-6A92-415D-259B358B1FFF}"/>
          </ac:spMkLst>
        </pc:spChg>
      </pc:sldChg>
      <pc:sldChg chg="addSp modSp new mod ord">
        <pc:chgData name="Mehta, Rhea SBOBNG-PTIY/FAA" userId="9525c412-1a43-442b-953c-85a2ada48c9f" providerId="ADAL" clId="{59946018-7172-4806-86E5-F2B6A132CB64}" dt="2023-09-12T10:24:22.288" v="1376" actId="1076"/>
        <pc:sldMkLst>
          <pc:docMk/>
          <pc:sldMk cId="3126143472" sldId="442"/>
        </pc:sldMkLst>
        <pc:spChg chg="mod">
          <ac:chgData name="Mehta, Rhea SBOBNG-PTIY/FAA" userId="9525c412-1a43-442b-953c-85a2ada48c9f" providerId="ADAL" clId="{59946018-7172-4806-86E5-F2B6A132CB64}" dt="2023-09-12T10:22:27.848" v="1348"/>
          <ac:spMkLst>
            <pc:docMk/>
            <pc:sldMk cId="3126143472" sldId="442"/>
            <ac:spMk id="2" creationId="{422C4E57-B9DA-FF47-0350-C85AC52BDD9D}"/>
          </ac:spMkLst>
        </pc:spChg>
        <pc:spChg chg="mod">
          <ac:chgData name="Mehta, Rhea SBOBNG-PTIY/FAA" userId="9525c412-1a43-442b-953c-85a2ada48c9f" providerId="ADAL" clId="{59946018-7172-4806-86E5-F2B6A132CB64}" dt="2023-09-12T10:23:16.271" v="1373" actId="20577"/>
          <ac:spMkLst>
            <pc:docMk/>
            <pc:sldMk cId="3126143472" sldId="442"/>
            <ac:spMk id="3" creationId="{D98D5FC1-F513-DC2F-FF85-9428B810C029}"/>
          </ac:spMkLst>
        </pc:spChg>
        <pc:picChg chg="add mod">
          <ac:chgData name="Mehta, Rhea SBOBNG-PTIY/FAA" userId="9525c412-1a43-442b-953c-85a2ada48c9f" providerId="ADAL" clId="{59946018-7172-4806-86E5-F2B6A132CB64}" dt="2023-09-12T10:24:22.288" v="1376" actId="1076"/>
          <ac:picMkLst>
            <pc:docMk/>
            <pc:sldMk cId="3126143472" sldId="442"/>
            <ac:picMk id="8" creationId="{6E03DF6B-2D73-9A05-49DD-C207DB855D10}"/>
          </ac:picMkLst>
        </pc:picChg>
      </pc:sldChg>
      <pc:sldChg chg="modSp new mod ord">
        <pc:chgData name="Mehta, Rhea SBOBNG-PTIY/FAA" userId="9525c412-1a43-442b-953c-85a2ada48c9f" providerId="ADAL" clId="{59946018-7172-4806-86E5-F2B6A132CB64}" dt="2023-09-12T10:26:22.709" v="1418" actId="255"/>
        <pc:sldMkLst>
          <pc:docMk/>
          <pc:sldMk cId="1502704824" sldId="443"/>
        </pc:sldMkLst>
        <pc:spChg chg="mod">
          <ac:chgData name="Mehta, Rhea SBOBNG-PTIY/FAA" userId="9525c412-1a43-442b-953c-85a2ada48c9f" providerId="ADAL" clId="{59946018-7172-4806-86E5-F2B6A132CB64}" dt="2023-09-12T10:26:22.709" v="1418" actId="255"/>
          <ac:spMkLst>
            <pc:docMk/>
            <pc:sldMk cId="1502704824" sldId="443"/>
            <ac:spMk id="2" creationId="{C048B4D8-B370-390D-E7ED-CF209EFB75D8}"/>
          </ac:spMkLst>
        </pc:spChg>
        <pc:spChg chg="mod">
          <ac:chgData name="Mehta, Rhea SBOBNG-PTIY/FAA" userId="9525c412-1a43-442b-953c-85a2ada48c9f" providerId="ADAL" clId="{59946018-7172-4806-86E5-F2B6A132CB64}" dt="2023-09-12T10:25:45.554" v="1416" actId="20577"/>
          <ac:spMkLst>
            <pc:docMk/>
            <pc:sldMk cId="1502704824" sldId="443"/>
            <ac:spMk id="3" creationId="{5612212F-AA4B-8251-9A0C-8D25C6DC3AD4}"/>
          </ac:spMkLst>
        </pc:spChg>
        <pc:spChg chg="mod">
          <ac:chgData name="Mehta, Rhea SBOBNG-PTIY/FAA" userId="9525c412-1a43-442b-953c-85a2ada48c9f" providerId="ADAL" clId="{59946018-7172-4806-86E5-F2B6A132CB64}" dt="2023-09-12T10:24:43.177" v="1381" actId="20577"/>
          <ac:spMkLst>
            <pc:docMk/>
            <pc:sldMk cId="1502704824" sldId="443"/>
            <ac:spMk id="4" creationId="{48265CAB-0428-969D-6A97-013225EE173F}"/>
          </ac:spMkLst>
        </pc:spChg>
      </pc:sldChg>
      <pc:sldChg chg="addSp modSp new mod ord">
        <pc:chgData name="Mehta, Rhea SBOBNG-PTIY/FAA" userId="9525c412-1a43-442b-953c-85a2ada48c9f" providerId="ADAL" clId="{59946018-7172-4806-86E5-F2B6A132CB64}" dt="2023-09-12T10:28:07.719" v="1484" actId="1076"/>
        <pc:sldMkLst>
          <pc:docMk/>
          <pc:sldMk cId="1873844525" sldId="444"/>
        </pc:sldMkLst>
        <pc:spChg chg="mod">
          <ac:chgData name="Mehta, Rhea SBOBNG-PTIY/FAA" userId="9525c412-1a43-442b-953c-85a2ada48c9f" providerId="ADAL" clId="{59946018-7172-4806-86E5-F2B6A132CB64}" dt="2023-09-12T10:26:43.452" v="1445" actId="20577"/>
          <ac:spMkLst>
            <pc:docMk/>
            <pc:sldMk cId="1873844525" sldId="444"/>
            <ac:spMk id="2" creationId="{FE0545C6-936C-0BF2-5BC3-4671AF7648AF}"/>
          </ac:spMkLst>
        </pc:spChg>
        <pc:spChg chg="mod">
          <ac:chgData name="Mehta, Rhea SBOBNG-PTIY/FAA" userId="9525c412-1a43-442b-953c-85a2ada48c9f" providerId="ADAL" clId="{59946018-7172-4806-86E5-F2B6A132CB64}" dt="2023-09-12T10:27:33.030" v="1480" actId="20577"/>
          <ac:spMkLst>
            <pc:docMk/>
            <pc:sldMk cId="1873844525" sldId="444"/>
            <ac:spMk id="3" creationId="{B3999599-EAD2-0CA8-7E15-C03F362EA63D}"/>
          </ac:spMkLst>
        </pc:spChg>
        <pc:picChg chg="add mod">
          <ac:chgData name="Mehta, Rhea SBOBNG-PTIY/FAA" userId="9525c412-1a43-442b-953c-85a2ada48c9f" providerId="ADAL" clId="{59946018-7172-4806-86E5-F2B6A132CB64}" dt="2023-09-12T10:28:07.719" v="1484" actId="1076"/>
          <ac:picMkLst>
            <pc:docMk/>
            <pc:sldMk cId="1873844525" sldId="444"/>
            <ac:picMk id="8" creationId="{84FB081A-9840-8D45-222E-EE39EA7C1E0D}"/>
          </ac:picMkLst>
        </pc:picChg>
      </pc:sldChg>
      <pc:sldChg chg="addSp delSp modSp new mod">
        <pc:chgData name="Mehta, Rhea SBOBNG-PTIY/FAA" userId="9525c412-1a43-442b-953c-85a2ada48c9f" providerId="ADAL" clId="{59946018-7172-4806-86E5-F2B6A132CB64}" dt="2023-09-12T10:30:09.022" v="1604" actId="1076"/>
        <pc:sldMkLst>
          <pc:docMk/>
          <pc:sldMk cId="3904080973" sldId="445"/>
        </pc:sldMkLst>
        <pc:spChg chg="del">
          <ac:chgData name="Mehta, Rhea SBOBNG-PTIY/FAA" userId="9525c412-1a43-442b-953c-85a2ada48c9f" providerId="ADAL" clId="{59946018-7172-4806-86E5-F2B6A132CB64}" dt="2023-09-12T10:28:22.705" v="1486" actId="21"/>
          <ac:spMkLst>
            <pc:docMk/>
            <pc:sldMk cId="3904080973" sldId="445"/>
            <ac:spMk id="2" creationId="{6887FDFA-A6C7-5FAE-EF40-9FD9DC239982}"/>
          </ac:spMkLst>
        </pc:spChg>
        <pc:spChg chg="mod">
          <ac:chgData name="Mehta, Rhea SBOBNG-PTIY/FAA" userId="9525c412-1a43-442b-953c-85a2ada48c9f" providerId="ADAL" clId="{59946018-7172-4806-86E5-F2B6A132CB64}" dt="2023-09-12T10:29:45.514" v="1601" actId="20577"/>
          <ac:spMkLst>
            <pc:docMk/>
            <pc:sldMk cId="3904080973" sldId="445"/>
            <ac:spMk id="3" creationId="{09AE5072-13BF-BBAF-A72A-B4F225502361}"/>
          </ac:spMkLst>
        </pc:spChg>
        <pc:picChg chg="add mod">
          <ac:chgData name="Mehta, Rhea SBOBNG-PTIY/FAA" userId="9525c412-1a43-442b-953c-85a2ada48c9f" providerId="ADAL" clId="{59946018-7172-4806-86E5-F2B6A132CB64}" dt="2023-09-12T10:29:28.208" v="1499" actId="1076"/>
          <ac:picMkLst>
            <pc:docMk/>
            <pc:sldMk cId="3904080973" sldId="445"/>
            <ac:picMk id="8" creationId="{2774239A-82E9-E612-9DF5-20110F82A9D5}"/>
          </ac:picMkLst>
        </pc:picChg>
        <pc:picChg chg="add mod">
          <ac:chgData name="Mehta, Rhea SBOBNG-PTIY/FAA" userId="9525c412-1a43-442b-953c-85a2ada48c9f" providerId="ADAL" clId="{59946018-7172-4806-86E5-F2B6A132CB64}" dt="2023-09-12T10:30:09.022" v="1604" actId="1076"/>
          <ac:picMkLst>
            <pc:docMk/>
            <pc:sldMk cId="3904080973" sldId="445"/>
            <ac:picMk id="10" creationId="{25BC6CA8-E7E1-89D1-3840-8D050F2E6665}"/>
          </ac:picMkLst>
        </pc:picChg>
      </pc:sldChg>
      <pc:sldChg chg="modSp new mod ord">
        <pc:chgData name="Mehta, Rhea SBOBNG-PTIY/FAA" userId="9525c412-1a43-442b-953c-85a2ada48c9f" providerId="ADAL" clId="{59946018-7172-4806-86E5-F2B6A132CB64}" dt="2023-09-12T10:34:11.277" v="1703" actId="20577"/>
        <pc:sldMkLst>
          <pc:docMk/>
          <pc:sldMk cId="1514115364" sldId="446"/>
        </pc:sldMkLst>
        <pc:spChg chg="mod">
          <ac:chgData name="Mehta, Rhea SBOBNG-PTIY/FAA" userId="9525c412-1a43-442b-953c-85a2ada48c9f" providerId="ADAL" clId="{59946018-7172-4806-86E5-F2B6A132CB64}" dt="2023-09-12T10:34:11.277" v="1703" actId="20577"/>
          <ac:spMkLst>
            <pc:docMk/>
            <pc:sldMk cId="1514115364" sldId="446"/>
            <ac:spMk id="2" creationId="{43F3D883-D480-382E-F165-37FAFFF17645}"/>
          </ac:spMkLst>
        </pc:spChg>
        <pc:spChg chg="mod">
          <ac:chgData name="Mehta, Rhea SBOBNG-PTIY/FAA" userId="9525c412-1a43-442b-953c-85a2ada48c9f" providerId="ADAL" clId="{59946018-7172-4806-86E5-F2B6A132CB64}" dt="2023-09-12T10:31:03.546" v="1643" actId="20577"/>
          <ac:spMkLst>
            <pc:docMk/>
            <pc:sldMk cId="1514115364" sldId="446"/>
            <ac:spMk id="3" creationId="{5D5EEBF4-A9E6-599B-4F6F-D42BC02C8B35}"/>
          </ac:spMkLst>
        </pc:spChg>
        <pc:spChg chg="mod">
          <ac:chgData name="Mehta, Rhea SBOBNG-PTIY/FAA" userId="9525c412-1a43-442b-953c-85a2ada48c9f" providerId="ADAL" clId="{59946018-7172-4806-86E5-F2B6A132CB64}" dt="2023-09-12T10:30:49.900" v="1609" actId="20577"/>
          <ac:spMkLst>
            <pc:docMk/>
            <pc:sldMk cId="1514115364" sldId="446"/>
            <ac:spMk id="4" creationId="{5AD8D13F-530D-4D7F-552F-38D23C745FB8}"/>
          </ac:spMkLst>
        </pc:spChg>
      </pc:sldChg>
      <pc:sldChg chg="addSp delSp modSp new mod ord">
        <pc:chgData name="Mehta, Rhea SBOBNG-PTIY/FAA" userId="9525c412-1a43-442b-953c-85a2ada48c9f" providerId="ADAL" clId="{59946018-7172-4806-86E5-F2B6A132CB64}" dt="2023-09-12T10:34:00.665" v="1692" actId="20577"/>
        <pc:sldMkLst>
          <pc:docMk/>
          <pc:sldMk cId="837068344" sldId="447"/>
        </pc:sldMkLst>
        <pc:spChg chg="mod">
          <ac:chgData name="Mehta, Rhea SBOBNG-PTIY/FAA" userId="9525c412-1a43-442b-953c-85a2ada48c9f" providerId="ADAL" clId="{59946018-7172-4806-86E5-F2B6A132CB64}" dt="2023-09-12T10:34:00.665" v="1692" actId="20577"/>
          <ac:spMkLst>
            <pc:docMk/>
            <pc:sldMk cId="837068344" sldId="447"/>
            <ac:spMk id="2" creationId="{2A85E7CE-A1D5-9B36-C7E6-17ED971F0434}"/>
          </ac:spMkLst>
        </pc:spChg>
        <pc:spChg chg="del">
          <ac:chgData name="Mehta, Rhea SBOBNG-PTIY/FAA" userId="9525c412-1a43-442b-953c-85a2ada48c9f" providerId="ADAL" clId="{59946018-7172-4806-86E5-F2B6A132CB64}" dt="2023-09-12T10:33:02.060" v="1647"/>
          <ac:spMkLst>
            <pc:docMk/>
            <pc:sldMk cId="837068344" sldId="447"/>
            <ac:spMk id="3" creationId="{E8EB36CE-0281-CEB7-7F87-F7174C3CB35A}"/>
          </ac:spMkLst>
        </pc:spChg>
        <pc:picChg chg="add mod">
          <ac:chgData name="Mehta, Rhea SBOBNG-PTIY/FAA" userId="9525c412-1a43-442b-953c-85a2ada48c9f" providerId="ADAL" clId="{59946018-7172-4806-86E5-F2B6A132CB64}" dt="2023-09-12T10:33:08.997" v="1649" actId="1076"/>
          <ac:picMkLst>
            <pc:docMk/>
            <pc:sldMk cId="837068344" sldId="447"/>
            <ac:picMk id="1026" creationId="{02E48B94-3661-DE83-4985-B7BC0D57C951}"/>
          </ac:picMkLst>
        </pc:picChg>
        <pc:picChg chg="add mod">
          <ac:chgData name="Mehta, Rhea SBOBNG-PTIY/FAA" userId="9525c412-1a43-442b-953c-85a2ada48c9f" providerId="ADAL" clId="{59946018-7172-4806-86E5-F2B6A132CB64}" dt="2023-09-12T10:33:41.319" v="1657" actId="14100"/>
          <ac:picMkLst>
            <pc:docMk/>
            <pc:sldMk cId="837068344" sldId="447"/>
            <ac:picMk id="1028" creationId="{B4B3B833-EC48-6338-D349-1622BEC9DA51}"/>
          </ac:picMkLst>
        </pc:picChg>
      </pc:sldChg>
      <pc:sldChg chg="addSp delSp modSp new mod">
        <pc:chgData name="Mehta, Rhea SBOBNG-PTIY/FAA" userId="9525c412-1a43-442b-953c-85a2ada48c9f" providerId="ADAL" clId="{59946018-7172-4806-86E5-F2B6A132CB64}" dt="2023-09-12T10:35:33.112" v="1714" actId="20577"/>
        <pc:sldMkLst>
          <pc:docMk/>
          <pc:sldMk cId="3223820619" sldId="448"/>
        </pc:sldMkLst>
        <pc:spChg chg="mod">
          <ac:chgData name="Mehta, Rhea SBOBNG-PTIY/FAA" userId="9525c412-1a43-442b-953c-85a2ada48c9f" providerId="ADAL" clId="{59946018-7172-4806-86E5-F2B6A132CB64}" dt="2023-09-12T10:35:33.112" v="1714" actId="20577"/>
          <ac:spMkLst>
            <pc:docMk/>
            <pc:sldMk cId="3223820619" sldId="448"/>
            <ac:spMk id="2" creationId="{4F96906D-EA8B-F92C-DB7A-22D2AF412B5F}"/>
          </ac:spMkLst>
        </pc:spChg>
        <pc:spChg chg="del">
          <ac:chgData name="Mehta, Rhea SBOBNG-PTIY/FAA" userId="9525c412-1a43-442b-953c-85a2ada48c9f" providerId="ADAL" clId="{59946018-7172-4806-86E5-F2B6A132CB64}" dt="2023-09-12T10:35:26.532" v="1705"/>
          <ac:spMkLst>
            <pc:docMk/>
            <pc:sldMk cId="3223820619" sldId="448"/>
            <ac:spMk id="3" creationId="{099FD60B-D69E-94EB-6FCE-BF0798A3603F}"/>
          </ac:spMkLst>
        </pc:spChg>
        <pc:picChg chg="add mod">
          <ac:chgData name="Mehta, Rhea SBOBNG-PTIY/FAA" userId="9525c412-1a43-442b-953c-85a2ada48c9f" providerId="ADAL" clId="{59946018-7172-4806-86E5-F2B6A132CB64}" dt="2023-09-12T10:35:26.532" v="1705"/>
          <ac:picMkLst>
            <pc:docMk/>
            <pc:sldMk cId="3223820619" sldId="448"/>
            <ac:picMk id="2050" creationId="{17609734-D8EA-F8A0-69B0-DAD7D7509A02}"/>
          </ac:picMkLst>
        </pc:picChg>
      </pc:sldChg>
      <pc:sldChg chg="modSp new mod ord">
        <pc:chgData name="Mehta, Rhea SBOBNG-PTIY/FAA" userId="9525c412-1a43-442b-953c-85a2ada48c9f" providerId="ADAL" clId="{59946018-7172-4806-86E5-F2B6A132CB64}" dt="2023-09-15T10:56:07.555" v="1764" actId="20577"/>
        <pc:sldMkLst>
          <pc:docMk/>
          <pc:sldMk cId="3867130404" sldId="449"/>
        </pc:sldMkLst>
        <pc:spChg chg="mod">
          <ac:chgData name="Mehta, Rhea SBOBNG-PTIY/FAA" userId="9525c412-1a43-442b-953c-85a2ada48c9f" providerId="ADAL" clId="{59946018-7172-4806-86E5-F2B6A132CB64}" dt="2023-09-15T10:56:07.555" v="1764" actId="20577"/>
          <ac:spMkLst>
            <pc:docMk/>
            <pc:sldMk cId="3867130404" sldId="449"/>
            <ac:spMk id="2" creationId="{A5897DE6-0989-43CE-9266-90294D6E1AC7}"/>
          </ac:spMkLst>
        </pc:spChg>
        <pc:spChg chg="mod">
          <ac:chgData name="Mehta, Rhea SBOBNG-PTIY/FAA" userId="9525c412-1a43-442b-953c-85a2ada48c9f" providerId="ADAL" clId="{59946018-7172-4806-86E5-F2B6A132CB64}" dt="2023-09-15T10:55:32.989" v="1751" actId="20577"/>
          <ac:spMkLst>
            <pc:docMk/>
            <pc:sldMk cId="3867130404" sldId="449"/>
            <ac:spMk id="3" creationId="{9888B596-0394-01C7-9347-895075368D3F}"/>
          </ac:spMkLst>
        </pc:spChg>
        <pc:spChg chg="mod">
          <ac:chgData name="Mehta, Rhea SBOBNG-PTIY/FAA" userId="9525c412-1a43-442b-953c-85a2ada48c9f" providerId="ADAL" clId="{59946018-7172-4806-86E5-F2B6A132CB64}" dt="2023-09-15T10:55:18.686" v="1719" actId="20577"/>
          <ac:spMkLst>
            <pc:docMk/>
            <pc:sldMk cId="3867130404" sldId="449"/>
            <ac:spMk id="4" creationId="{50F97DFB-6EBA-BD20-596F-4CB4A359E305}"/>
          </ac:spMkLst>
        </pc:spChg>
      </pc:sldChg>
      <pc:sldChg chg="addSp modSp new mod ord">
        <pc:chgData name="Mehta, Rhea SBOBNG-PTIY/FAA" userId="9525c412-1a43-442b-953c-85a2ada48c9f" providerId="ADAL" clId="{59946018-7172-4806-86E5-F2B6A132CB64}" dt="2023-09-15T10:57:34.145" v="1801" actId="1076"/>
        <pc:sldMkLst>
          <pc:docMk/>
          <pc:sldMk cId="2912796754" sldId="450"/>
        </pc:sldMkLst>
        <pc:spChg chg="mod">
          <ac:chgData name="Mehta, Rhea SBOBNG-PTIY/FAA" userId="9525c412-1a43-442b-953c-85a2ada48c9f" providerId="ADAL" clId="{59946018-7172-4806-86E5-F2B6A132CB64}" dt="2023-09-15T10:57:18.837" v="1798" actId="20577"/>
          <ac:spMkLst>
            <pc:docMk/>
            <pc:sldMk cId="2912796754" sldId="450"/>
            <ac:spMk id="2" creationId="{8827F1B6-9C34-5112-1134-2A9407B90F62}"/>
          </ac:spMkLst>
        </pc:spChg>
        <pc:spChg chg="mod">
          <ac:chgData name="Mehta, Rhea SBOBNG-PTIY/FAA" userId="9525c412-1a43-442b-953c-85a2ada48c9f" providerId="ADAL" clId="{59946018-7172-4806-86E5-F2B6A132CB64}" dt="2023-09-15T10:57:08.775" v="1783" actId="20577"/>
          <ac:spMkLst>
            <pc:docMk/>
            <pc:sldMk cId="2912796754" sldId="450"/>
            <ac:spMk id="3" creationId="{36EE94F8-A48B-3877-6862-26CD0F3B3CF2}"/>
          </ac:spMkLst>
        </pc:spChg>
        <pc:picChg chg="add mod">
          <ac:chgData name="Mehta, Rhea SBOBNG-PTIY/FAA" userId="9525c412-1a43-442b-953c-85a2ada48c9f" providerId="ADAL" clId="{59946018-7172-4806-86E5-F2B6A132CB64}" dt="2023-09-15T10:57:34.145" v="1801" actId="1076"/>
          <ac:picMkLst>
            <pc:docMk/>
            <pc:sldMk cId="2912796754" sldId="450"/>
            <ac:picMk id="8" creationId="{0CDFE3C7-6975-413E-84C4-8036A014259F}"/>
          </ac:picMkLst>
        </pc:picChg>
      </pc:sldChg>
      <pc:sldChg chg="delSp modSp new mod">
        <pc:chgData name="Mehta, Rhea SBOBNG-PTIY/FAA" userId="9525c412-1a43-442b-953c-85a2ada48c9f" providerId="ADAL" clId="{59946018-7172-4806-86E5-F2B6A132CB64}" dt="2023-09-15T10:59:11.059" v="1819" actId="5793"/>
        <pc:sldMkLst>
          <pc:docMk/>
          <pc:sldMk cId="3174415593" sldId="451"/>
        </pc:sldMkLst>
        <pc:spChg chg="del">
          <ac:chgData name="Mehta, Rhea SBOBNG-PTIY/FAA" userId="9525c412-1a43-442b-953c-85a2ada48c9f" providerId="ADAL" clId="{59946018-7172-4806-86E5-F2B6A132CB64}" dt="2023-09-15T10:58:58.105" v="1804" actId="21"/>
          <ac:spMkLst>
            <pc:docMk/>
            <pc:sldMk cId="3174415593" sldId="451"/>
            <ac:spMk id="2" creationId="{357198C9-18BE-BFD0-F334-A85F424D9AD5}"/>
          </ac:spMkLst>
        </pc:spChg>
        <pc:spChg chg="mod">
          <ac:chgData name="Mehta, Rhea SBOBNG-PTIY/FAA" userId="9525c412-1a43-442b-953c-85a2ada48c9f" providerId="ADAL" clId="{59946018-7172-4806-86E5-F2B6A132CB64}" dt="2023-09-15T10:59:11.059" v="1819" actId="5793"/>
          <ac:spMkLst>
            <pc:docMk/>
            <pc:sldMk cId="3174415593" sldId="451"/>
            <ac:spMk id="3" creationId="{0E493CA8-884D-8231-C7CF-48C15FA90C92}"/>
          </ac:spMkLst>
        </pc:spChg>
      </pc:sldChg>
      <pc:sldChg chg="modSp new mod ord">
        <pc:chgData name="Mehta, Rhea SBOBNG-PTIY/FAA" userId="9525c412-1a43-442b-953c-85a2ada48c9f" providerId="ADAL" clId="{59946018-7172-4806-86E5-F2B6A132CB64}" dt="2023-09-15T11:00:03.673" v="1876" actId="20577"/>
        <pc:sldMkLst>
          <pc:docMk/>
          <pc:sldMk cId="2934262424" sldId="452"/>
        </pc:sldMkLst>
        <pc:spChg chg="mod">
          <ac:chgData name="Mehta, Rhea SBOBNG-PTIY/FAA" userId="9525c412-1a43-442b-953c-85a2ada48c9f" providerId="ADAL" clId="{59946018-7172-4806-86E5-F2B6A132CB64}" dt="2023-09-15T11:00:03.673" v="1876" actId="20577"/>
          <ac:spMkLst>
            <pc:docMk/>
            <pc:sldMk cId="2934262424" sldId="452"/>
            <ac:spMk id="2" creationId="{80ABAACE-0D36-CB4E-A14B-C7875834FA89}"/>
          </ac:spMkLst>
        </pc:spChg>
        <pc:spChg chg="mod">
          <ac:chgData name="Mehta, Rhea SBOBNG-PTIY/FAA" userId="9525c412-1a43-442b-953c-85a2ada48c9f" providerId="ADAL" clId="{59946018-7172-4806-86E5-F2B6A132CB64}" dt="2023-09-15T10:59:54.402" v="1859" actId="20577"/>
          <ac:spMkLst>
            <pc:docMk/>
            <pc:sldMk cId="2934262424" sldId="452"/>
            <ac:spMk id="3" creationId="{732B3D89-0292-50CF-B1F7-6FB8D8B88F57}"/>
          </ac:spMkLst>
        </pc:spChg>
        <pc:spChg chg="mod">
          <ac:chgData name="Mehta, Rhea SBOBNG-PTIY/FAA" userId="9525c412-1a43-442b-953c-85a2ada48c9f" providerId="ADAL" clId="{59946018-7172-4806-86E5-F2B6A132CB64}" dt="2023-09-15T10:59:37.900" v="1824" actId="20577"/>
          <ac:spMkLst>
            <pc:docMk/>
            <pc:sldMk cId="2934262424" sldId="452"/>
            <ac:spMk id="4" creationId="{A9CF6384-A0DD-03E8-6836-10A979A88E41}"/>
          </ac:spMkLst>
        </pc:spChg>
      </pc:sldChg>
      <pc:sldChg chg="modSp new mod ord">
        <pc:chgData name="Mehta, Rhea SBOBNG-PTIY/FAA" userId="9525c412-1a43-442b-953c-85a2ada48c9f" providerId="ADAL" clId="{59946018-7172-4806-86E5-F2B6A132CB64}" dt="2023-09-15T11:01:15.319" v="1904" actId="12"/>
        <pc:sldMkLst>
          <pc:docMk/>
          <pc:sldMk cId="474897830" sldId="453"/>
        </pc:sldMkLst>
        <pc:spChg chg="mod">
          <ac:chgData name="Mehta, Rhea SBOBNG-PTIY/FAA" userId="9525c412-1a43-442b-953c-85a2ada48c9f" providerId="ADAL" clId="{59946018-7172-4806-86E5-F2B6A132CB64}" dt="2023-09-15T11:00:36.381" v="1898" actId="20577"/>
          <ac:spMkLst>
            <pc:docMk/>
            <pc:sldMk cId="474897830" sldId="453"/>
            <ac:spMk id="2" creationId="{8243A7A9-7C12-C2EA-8C3B-3B66924F4C86}"/>
          </ac:spMkLst>
        </pc:spChg>
        <pc:spChg chg="mod">
          <ac:chgData name="Mehta, Rhea SBOBNG-PTIY/FAA" userId="9525c412-1a43-442b-953c-85a2ada48c9f" providerId="ADAL" clId="{59946018-7172-4806-86E5-F2B6A132CB64}" dt="2023-09-15T11:01:15.319" v="1904" actId="12"/>
          <ac:spMkLst>
            <pc:docMk/>
            <pc:sldMk cId="474897830" sldId="453"/>
            <ac:spMk id="3" creationId="{A45BCEEB-6BD7-00C7-9FA6-BF7A08B50A47}"/>
          </ac:spMkLst>
        </pc:spChg>
      </pc:sldChg>
      <pc:sldChg chg="addSp delSp modSp new mod">
        <pc:chgData name="Mehta, Rhea SBOBNG-PTIY/FAA" userId="9525c412-1a43-442b-953c-85a2ada48c9f" providerId="ADAL" clId="{59946018-7172-4806-86E5-F2B6A132CB64}" dt="2023-09-15T11:10:49.331" v="1977" actId="20577"/>
        <pc:sldMkLst>
          <pc:docMk/>
          <pc:sldMk cId="468450788" sldId="454"/>
        </pc:sldMkLst>
        <pc:spChg chg="del">
          <ac:chgData name="Mehta, Rhea SBOBNG-PTIY/FAA" userId="9525c412-1a43-442b-953c-85a2ada48c9f" providerId="ADAL" clId="{59946018-7172-4806-86E5-F2B6A132CB64}" dt="2023-09-15T11:01:57.394" v="1907" actId="21"/>
          <ac:spMkLst>
            <pc:docMk/>
            <pc:sldMk cId="468450788" sldId="454"/>
            <ac:spMk id="2" creationId="{B06B08F6-145F-66E9-1D1A-B60018AF52BB}"/>
          </ac:spMkLst>
        </pc:spChg>
        <pc:spChg chg="del">
          <ac:chgData name="Mehta, Rhea SBOBNG-PTIY/FAA" userId="9525c412-1a43-442b-953c-85a2ada48c9f" providerId="ADAL" clId="{59946018-7172-4806-86E5-F2B6A132CB64}" dt="2023-09-15T11:01:51.223" v="1906" actId="22"/>
          <ac:spMkLst>
            <pc:docMk/>
            <pc:sldMk cId="468450788" sldId="454"/>
            <ac:spMk id="3" creationId="{D64ECA6F-1B62-32E7-B29C-1B5D0B5704C4}"/>
          </ac:spMkLst>
        </pc:spChg>
        <pc:spChg chg="add mod">
          <ac:chgData name="Mehta, Rhea SBOBNG-PTIY/FAA" userId="9525c412-1a43-442b-953c-85a2ada48c9f" providerId="ADAL" clId="{59946018-7172-4806-86E5-F2B6A132CB64}" dt="2023-09-15T11:10:22.748" v="1938" actId="20577"/>
          <ac:spMkLst>
            <pc:docMk/>
            <pc:sldMk cId="468450788" sldId="454"/>
            <ac:spMk id="11" creationId="{A621E5FF-80C8-0768-2A07-2CBDB9C2EDFE}"/>
          </ac:spMkLst>
        </pc:spChg>
        <pc:spChg chg="add mod">
          <ac:chgData name="Mehta, Rhea SBOBNG-PTIY/FAA" userId="9525c412-1a43-442b-953c-85a2ada48c9f" providerId="ADAL" clId="{59946018-7172-4806-86E5-F2B6A132CB64}" dt="2023-09-15T11:10:49.331" v="1977" actId="20577"/>
          <ac:spMkLst>
            <pc:docMk/>
            <pc:sldMk cId="468450788" sldId="454"/>
            <ac:spMk id="12" creationId="{7302739D-B0DC-1925-47C7-EF659C19E250}"/>
          </ac:spMkLst>
        </pc:spChg>
        <pc:picChg chg="add mod ord">
          <ac:chgData name="Mehta, Rhea SBOBNG-PTIY/FAA" userId="9525c412-1a43-442b-953c-85a2ada48c9f" providerId="ADAL" clId="{59946018-7172-4806-86E5-F2B6A132CB64}" dt="2023-09-15T11:02:29.321" v="1915" actId="14100"/>
          <ac:picMkLst>
            <pc:docMk/>
            <pc:sldMk cId="468450788" sldId="454"/>
            <ac:picMk id="8" creationId="{77A543DC-82FE-29F1-E6D5-E8A0E30B402E}"/>
          </ac:picMkLst>
        </pc:picChg>
        <pc:picChg chg="add mod">
          <ac:chgData name="Mehta, Rhea SBOBNG-PTIY/FAA" userId="9525c412-1a43-442b-953c-85a2ada48c9f" providerId="ADAL" clId="{59946018-7172-4806-86E5-F2B6A132CB64}" dt="2023-09-15T11:02:22.898" v="1914" actId="1076"/>
          <ac:picMkLst>
            <pc:docMk/>
            <pc:sldMk cId="468450788" sldId="454"/>
            <ac:picMk id="10" creationId="{AAB787A2-9281-83F3-24CD-FD2BFB17410D}"/>
          </ac:picMkLst>
        </pc:picChg>
      </pc:sldChg>
      <pc:sldChg chg="modSp new mod ord">
        <pc:chgData name="Mehta, Rhea SBOBNG-PTIY/FAA" userId="9525c412-1a43-442b-953c-85a2ada48c9f" providerId="ADAL" clId="{59946018-7172-4806-86E5-F2B6A132CB64}" dt="2023-09-15T11:12:45.394" v="2041" actId="20577"/>
        <pc:sldMkLst>
          <pc:docMk/>
          <pc:sldMk cId="1754452158" sldId="455"/>
        </pc:sldMkLst>
        <pc:spChg chg="mod">
          <ac:chgData name="Mehta, Rhea SBOBNG-PTIY/FAA" userId="9525c412-1a43-442b-953c-85a2ada48c9f" providerId="ADAL" clId="{59946018-7172-4806-86E5-F2B6A132CB64}" dt="2023-09-15T11:12:45.394" v="2041" actId="20577"/>
          <ac:spMkLst>
            <pc:docMk/>
            <pc:sldMk cId="1754452158" sldId="455"/>
            <ac:spMk id="2" creationId="{A509D1F0-BAA9-8F1E-1ACE-1D579F7151B0}"/>
          </ac:spMkLst>
        </pc:spChg>
        <pc:spChg chg="mod">
          <ac:chgData name="Mehta, Rhea SBOBNG-PTIY/FAA" userId="9525c412-1a43-442b-953c-85a2ada48c9f" providerId="ADAL" clId="{59946018-7172-4806-86E5-F2B6A132CB64}" dt="2023-09-15T11:12:31.817" v="2015" actId="20577"/>
          <ac:spMkLst>
            <pc:docMk/>
            <pc:sldMk cId="1754452158" sldId="455"/>
            <ac:spMk id="3" creationId="{24C72320-03FC-50FB-715E-BB97C6101EF8}"/>
          </ac:spMkLst>
        </pc:spChg>
        <pc:spChg chg="mod">
          <ac:chgData name="Mehta, Rhea SBOBNG-PTIY/FAA" userId="9525c412-1a43-442b-953c-85a2ada48c9f" providerId="ADAL" clId="{59946018-7172-4806-86E5-F2B6A132CB64}" dt="2023-09-15T11:11:38.756" v="1984" actId="20577"/>
          <ac:spMkLst>
            <pc:docMk/>
            <pc:sldMk cId="1754452158" sldId="455"/>
            <ac:spMk id="4" creationId="{FCEF57B0-9FAD-1E14-E182-610C06568D4C}"/>
          </ac:spMkLst>
        </pc:spChg>
      </pc:sldChg>
      <pc:sldChg chg="modSp new mod ord">
        <pc:chgData name="Mehta, Rhea SBOBNG-PTIY/FAA" userId="9525c412-1a43-442b-953c-85a2ada48c9f" providerId="ADAL" clId="{59946018-7172-4806-86E5-F2B6A132CB64}" dt="2023-09-15T11:13:36.836" v="2080" actId="255"/>
        <pc:sldMkLst>
          <pc:docMk/>
          <pc:sldMk cId="1197665888" sldId="456"/>
        </pc:sldMkLst>
        <pc:spChg chg="mod">
          <ac:chgData name="Mehta, Rhea SBOBNG-PTIY/FAA" userId="9525c412-1a43-442b-953c-85a2ada48c9f" providerId="ADAL" clId="{59946018-7172-4806-86E5-F2B6A132CB64}" dt="2023-09-15T11:13:08.517" v="2076" actId="20577"/>
          <ac:spMkLst>
            <pc:docMk/>
            <pc:sldMk cId="1197665888" sldId="456"/>
            <ac:spMk id="2" creationId="{656C05C4-F584-4BD5-5DEE-BC6D4D82511A}"/>
          </ac:spMkLst>
        </pc:spChg>
        <pc:spChg chg="mod">
          <ac:chgData name="Mehta, Rhea SBOBNG-PTIY/FAA" userId="9525c412-1a43-442b-953c-85a2ada48c9f" providerId="ADAL" clId="{59946018-7172-4806-86E5-F2B6A132CB64}" dt="2023-09-15T11:13:36.836" v="2080" actId="255"/>
          <ac:spMkLst>
            <pc:docMk/>
            <pc:sldMk cId="1197665888" sldId="456"/>
            <ac:spMk id="3" creationId="{65ACC481-6F23-5730-38D4-90242F1999A0}"/>
          </ac:spMkLst>
        </pc:spChg>
      </pc:sldChg>
      <pc:sldChg chg="addSp delSp modSp new mod">
        <pc:chgData name="Mehta, Rhea SBOBNG-PTIY/FAA" userId="9525c412-1a43-442b-953c-85a2ada48c9f" providerId="ADAL" clId="{59946018-7172-4806-86E5-F2B6A132CB64}" dt="2023-09-15T11:15:00.599" v="2098" actId="1076"/>
        <pc:sldMkLst>
          <pc:docMk/>
          <pc:sldMk cId="3797584139" sldId="457"/>
        </pc:sldMkLst>
        <pc:spChg chg="del">
          <ac:chgData name="Mehta, Rhea SBOBNG-PTIY/FAA" userId="9525c412-1a43-442b-953c-85a2ada48c9f" providerId="ADAL" clId="{59946018-7172-4806-86E5-F2B6A132CB64}" dt="2023-09-15T11:13:46.916" v="2082" actId="21"/>
          <ac:spMkLst>
            <pc:docMk/>
            <pc:sldMk cId="3797584139" sldId="457"/>
            <ac:spMk id="2" creationId="{5BEFBEF4-603C-CE50-E08D-3C18DF6D0D17}"/>
          </ac:spMkLst>
        </pc:spChg>
        <pc:spChg chg="del mod">
          <ac:chgData name="Mehta, Rhea SBOBNG-PTIY/FAA" userId="9525c412-1a43-442b-953c-85a2ada48c9f" providerId="ADAL" clId="{59946018-7172-4806-86E5-F2B6A132CB64}" dt="2023-09-15T11:14:13.069" v="2084" actId="22"/>
          <ac:spMkLst>
            <pc:docMk/>
            <pc:sldMk cId="3797584139" sldId="457"/>
            <ac:spMk id="3" creationId="{7716FDA8-7442-8619-D8D7-AB89370718B1}"/>
          </ac:spMkLst>
        </pc:spChg>
        <pc:picChg chg="add mod ord">
          <ac:chgData name="Mehta, Rhea SBOBNG-PTIY/FAA" userId="9525c412-1a43-442b-953c-85a2ada48c9f" providerId="ADAL" clId="{59946018-7172-4806-86E5-F2B6A132CB64}" dt="2023-09-15T11:14:48.647" v="2095" actId="1076"/>
          <ac:picMkLst>
            <pc:docMk/>
            <pc:sldMk cId="3797584139" sldId="457"/>
            <ac:picMk id="8" creationId="{9D39051B-0D10-82C2-8C24-D943EA4BFC04}"/>
          </ac:picMkLst>
        </pc:picChg>
        <pc:picChg chg="add mod">
          <ac:chgData name="Mehta, Rhea SBOBNG-PTIY/FAA" userId="9525c412-1a43-442b-953c-85a2ada48c9f" providerId="ADAL" clId="{59946018-7172-4806-86E5-F2B6A132CB64}" dt="2023-09-15T11:15:00.599" v="2098" actId="1076"/>
          <ac:picMkLst>
            <pc:docMk/>
            <pc:sldMk cId="3797584139" sldId="457"/>
            <ac:picMk id="10" creationId="{F04F78D2-BBEC-6DBD-FEFC-E4800D83F616}"/>
          </ac:picMkLst>
        </pc:picChg>
      </pc:sldChg>
      <pc:sldChg chg="modSp new mod ord">
        <pc:chgData name="Mehta, Rhea SBOBNG-PTIY/FAA" userId="9525c412-1a43-442b-953c-85a2ada48c9f" providerId="ADAL" clId="{59946018-7172-4806-86E5-F2B6A132CB64}" dt="2023-09-22T09:25:46.486" v="2161" actId="20577"/>
        <pc:sldMkLst>
          <pc:docMk/>
          <pc:sldMk cId="4135591112" sldId="458"/>
        </pc:sldMkLst>
        <pc:spChg chg="mod">
          <ac:chgData name="Mehta, Rhea SBOBNG-PTIY/FAA" userId="9525c412-1a43-442b-953c-85a2ada48c9f" providerId="ADAL" clId="{59946018-7172-4806-86E5-F2B6A132CB64}" dt="2023-09-22T09:25:46.486" v="2161" actId="20577"/>
          <ac:spMkLst>
            <pc:docMk/>
            <pc:sldMk cId="4135591112" sldId="458"/>
            <ac:spMk id="2" creationId="{2D5A1978-C579-0971-6B9A-1540232DB840}"/>
          </ac:spMkLst>
        </pc:spChg>
        <pc:spChg chg="mod">
          <ac:chgData name="Mehta, Rhea SBOBNG-PTIY/FAA" userId="9525c412-1a43-442b-953c-85a2ada48c9f" providerId="ADAL" clId="{59946018-7172-4806-86E5-F2B6A132CB64}" dt="2023-09-22T09:25:04.808" v="2149" actId="20577"/>
          <ac:spMkLst>
            <pc:docMk/>
            <pc:sldMk cId="4135591112" sldId="458"/>
            <ac:spMk id="3" creationId="{5FA5E217-D0BA-A748-1CA9-63FF1ACB5FE3}"/>
          </ac:spMkLst>
        </pc:spChg>
        <pc:spChg chg="mod">
          <ac:chgData name="Mehta, Rhea SBOBNG-PTIY/FAA" userId="9525c412-1a43-442b-953c-85a2ada48c9f" providerId="ADAL" clId="{59946018-7172-4806-86E5-F2B6A132CB64}" dt="2023-09-22T09:24:37.974" v="2103" actId="20577"/>
          <ac:spMkLst>
            <pc:docMk/>
            <pc:sldMk cId="4135591112" sldId="458"/>
            <ac:spMk id="4" creationId="{8F195DD1-6475-7688-C12A-1355C5D35606}"/>
          </ac:spMkLst>
        </pc:spChg>
      </pc:sldChg>
      <pc:sldChg chg="modSp new mod ord">
        <pc:chgData name="Mehta, Rhea SBOBNG-PTIY/FAA" userId="9525c412-1a43-442b-953c-85a2ada48c9f" providerId="ADAL" clId="{59946018-7172-4806-86E5-F2B6A132CB64}" dt="2023-09-22T09:27:02.321" v="2197" actId="20577"/>
        <pc:sldMkLst>
          <pc:docMk/>
          <pc:sldMk cId="4149141968" sldId="459"/>
        </pc:sldMkLst>
        <pc:spChg chg="mod">
          <ac:chgData name="Mehta, Rhea SBOBNG-PTIY/FAA" userId="9525c412-1a43-442b-953c-85a2ada48c9f" providerId="ADAL" clId="{59946018-7172-4806-86E5-F2B6A132CB64}" dt="2023-09-22T09:26:02.294" v="2176" actId="20577"/>
          <ac:spMkLst>
            <pc:docMk/>
            <pc:sldMk cId="4149141968" sldId="459"/>
            <ac:spMk id="2" creationId="{6AED89FC-E8DB-2A71-A960-3E26187A3403}"/>
          </ac:spMkLst>
        </pc:spChg>
        <pc:spChg chg="mod">
          <ac:chgData name="Mehta, Rhea SBOBNG-PTIY/FAA" userId="9525c412-1a43-442b-953c-85a2ada48c9f" providerId="ADAL" clId="{59946018-7172-4806-86E5-F2B6A132CB64}" dt="2023-09-22T09:27:02.321" v="2197" actId="20577"/>
          <ac:spMkLst>
            <pc:docMk/>
            <pc:sldMk cId="4149141968" sldId="459"/>
            <ac:spMk id="3" creationId="{046F6CF6-13BC-21D3-0F50-B25DA675FC89}"/>
          </ac:spMkLst>
        </pc:spChg>
      </pc:sldChg>
      <pc:sldChg chg="addSp delSp modSp new mod">
        <pc:chgData name="Mehta, Rhea SBOBNG-PTIY/FAA" userId="9525c412-1a43-442b-953c-85a2ada48c9f" providerId="ADAL" clId="{59946018-7172-4806-86E5-F2B6A132CB64}" dt="2023-09-22T09:28:00.688" v="2209" actId="22"/>
        <pc:sldMkLst>
          <pc:docMk/>
          <pc:sldMk cId="325680732" sldId="460"/>
        </pc:sldMkLst>
        <pc:spChg chg="del">
          <ac:chgData name="Mehta, Rhea SBOBNG-PTIY/FAA" userId="9525c412-1a43-442b-953c-85a2ada48c9f" providerId="ADAL" clId="{59946018-7172-4806-86E5-F2B6A132CB64}" dt="2023-09-22T09:27:15.102" v="2199" actId="21"/>
          <ac:spMkLst>
            <pc:docMk/>
            <pc:sldMk cId="325680732" sldId="460"/>
            <ac:spMk id="2" creationId="{1295C896-7140-7A6A-A2D9-EDE086AFF2EF}"/>
          </ac:spMkLst>
        </pc:spChg>
        <pc:spChg chg="add del mod">
          <ac:chgData name="Mehta, Rhea SBOBNG-PTIY/FAA" userId="9525c412-1a43-442b-953c-85a2ada48c9f" providerId="ADAL" clId="{59946018-7172-4806-86E5-F2B6A132CB64}" dt="2023-09-22T09:28:00.688" v="2209" actId="22"/>
          <ac:spMkLst>
            <pc:docMk/>
            <pc:sldMk cId="325680732" sldId="460"/>
            <ac:spMk id="3" creationId="{71710D3E-70BF-3659-0DB4-4C47B39652B2}"/>
          </ac:spMkLst>
        </pc:spChg>
        <pc:picChg chg="add del mod ord">
          <ac:chgData name="Mehta, Rhea SBOBNG-PTIY/FAA" userId="9525c412-1a43-442b-953c-85a2ada48c9f" providerId="ADAL" clId="{59946018-7172-4806-86E5-F2B6A132CB64}" dt="2023-09-22T09:27:58.270" v="2208" actId="22"/>
          <ac:picMkLst>
            <pc:docMk/>
            <pc:sldMk cId="325680732" sldId="460"/>
            <ac:picMk id="8" creationId="{0C763758-DFCA-D37E-59E0-F33BACB025D1}"/>
          </ac:picMkLst>
        </pc:picChg>
        <pc:picChg chg="add mod ord">
          <ac:chgData name="Mehta, Rhea SBOBNG-PTIY/FAA" userId="9525c412-1a43-442b-953c-85a2ada48c9f" providerId="ADAL" clId="{59946018-7172-4806-86E5-F2B6A132CB64}" dt="2023-09-22T09:28:00.688" v="2209" actId="22"/>
          <ac:picMkLst>
            <pc:docMk/>
            <pc:sldMk cId="325680732" sldId="460"/>
            <ac:picMk id="10" creationId="{9CB46A07-56EB-48CD-E2DF-3C15CD9F9538}"/>
          </ac:picMkLst>
        </pc:picChg>
      </pc:sldChg>
      <pc:sldChg chg="addSp delSp modSp new mod">
        <pc:chgData name="Mehta, Rhea SBOBNG-PTIY/FAA" userId="9525c412-1a43-442b-953c-85a2ada48c9f" providerId="ADAL" clId="{59946018-7172-4806-86E5-F2B6A132CB64}" dt="2023-09-22T09:29:15.400" v="2225" actId="1076"/>
        <pc:sldMkLst>
          <pc:docMk/>
          <pc:sldMk cId="3875283895" sldId="461"/>
        </pc:sldMkLst>
        <pc:spChg chg="del">
          <ac:chgData name="Mehta, Rhea SBOBNG-PTIY/FAA" userId="9525c412-1a43-442b-953c-85a2ada48c9f" providerId="ADAL" clId="{59946018-7172-4806-86E5-F2B6A132CB64}" dt="2023-09-22T09:28:11.516" v="2211" actId="21"/>
          <ac:spMkLst>
            <pc:docMk/>
            <pc:sldMk cId="3875283895" sldId="461"/>
            <ac:spMk id="2" creationId="{DAD30080-77D0-80EB-407F-51E94165E6E9}"/>
          </ac:spMkLst>
        </pc:spChg>
        <pc:spChg chg="mod">
          <ac:chgData name="Mehta, Rhea SBOBNG-PTIY/FAA" userId="9525c412-1a43-442b-953c-85a2ada48c9f" providerId="ADAL" clId="{59946018-7172-4806-86E5-F2B6A132CB64}" dt="2023-09-22T09:29:10.237" v="2223" actId="1076"/>
          <ac:spMkLst>
            <pc:docMk/>
            <pc:sldMk cId="3875283895" sldId="461"/>
            <ac:spMk id="3" creationId="{94F9D347-7887-F748-D649-3142C44C9007}"/>
          </ac:spMkLst>
        </pc:spChg>
        <pc:picChg chg="add mod">
          <ac:chgData name="Mehta, Rhea SBOBNG-PTIY/FAA" userId="9525c412-1a43-442b-953c-85a2ada48c9f" providerId="ADAL" clId="{59946018-7172-4806-86E5-F2B6A132CB64}" dt="2023-09-22T09:29:15.400" v="2225" actId="1076"/>
          <ac:picMkLst>
            <pc:docMk/>
            <pc:sldMk cId="3875283895" sldId="461"/>
            <ac:picMk id="8" creationId="{2A5E9718-D66D-ABA2-B26E-468A027BDDD5}"/>
          </ac:picMkLst>
        </pc:picChg>
      </pc:sldChg>
      <pc:sldChg chg="addSp delSp modSp new mod">
        <pc:chgData name="Mehta, Rhea SBOBNG-PTIY/FAA" userId="9525c412-1a43-442b-953c-85a2ada48c9f" providerId="ADAL" clId="{59946018-7172-4806-86E5-F2B6A132CB64}" dt="2023-09-22T09:30:27.189" v="2235" actId="14100"/>
        <pc:sldMkLst>
          <pc:docMk/>
          <pc:sldMk cId="618127597" sldId="462"/>
        </pc:sldMkLst>
        <pc:spChg chg="del">
          <ac:chgData name="Mehta, Rhea SBOBNG-PTIY/FAA" userId="9525c412-1a43-442b-953c-85a2ada48c9f" providerId="ADAL" clId="{59946018-7172-4806-86E5-F2B6A132CB64}" dt="2023-09-22T09:29:26.306" v="2227" actId="21"/>
          <ac:spMkLst>
            <pc:docMk/>
            <pc:sldMk cId="618127597" sldId="462"/>
            <ac:spMk id="2" creationId="{0BE87117-5EFF-AE5E-7EAC-B78059745419}"/>
          </ac:spMkLst>
        </pc:spChg>
        <pc:spChg chg="del mod">
          <ac:chgData name="Mehta, Rhea SBOBNG-PTIY/FAA" userId="9525c412-1a43-442b-953c-85a2ada48c9f" providerId="ADAL" clId="{59946018-7172-4806-86E5-F2B6A132CB64}" dt="2023-09-22T09:30:01.243" v="2229" actId="22"/>
          <ac:spMkLst>
            <pc:docMk/>
            <pc:sldMk cId="618127597" sldId="462"/>
            <ac:spMk id="3" creationId="{B076BB69-817C-AE7F-CED6-74FF7BD9EE18}"/>
          </ac:spMkLst>
        </pc:spChg>
        <pc:picChg chg="add mod ord">
          <ac:chgData name="Mehta, Rhea SBOBNG-PTIY/FAA" userId="9525c412-1a43-442b-953c-85a2ada48c9f" providerId="ADAL" clId="{59946018-7172-4806-86E5-F2B6A132CB64}" dt="2023-09-22T09:30:06.043" v="2231" actId="14100"/>
          <ac:picMkLst>
            <pc:docMk/>
            <pc:sldMk cId="618127597" sldId="462"/>
            <ac:picMk id="8" creationId="{447CA138-AE47-BA5D-809D-816433AAF544}"/>
          </ac:picMkLst>
        </pc:picChg>
        <pc:picChg chg="add mod">
          <ac:chgData name="Mehta, Rhea SBOBNG-PTIY/FAA" userId="9525c412-1a43-442b-953c-85a2ada48c9f" providerId="ADAL" clId="{59946018-7172-4806-86E5-F2B6A132CB64}" dt="2023-09-22T09:30:27.189" v="2235" actId="14100"/>
          <ac:picMkLst>
            <pc:docMk/>
            <pc:sldMk cId="618127597" sldId="462"/>
            <ac:picMk id="10" creationId="{C3CF3F60-7733-DD2A-0669-C4C6B13F7807}"/>
          </ac:picMkLst>
        </pc:picChg>
      </pc:sldChg>
      <pc:sldChg chg="modSp new mod ord">
        <pc:chgData name="Mehta, Rhea SBOBNG-PTIY/FAA" userId="9525c412-1a43-442b-953c-85a2ada48c9f" providerId="ADAL" clId="{59946018-7172-4806-86E5-F2B6A132CB64}" dt="2023-09-23T11:10:29.613" v="2297" actId="20577"/>
        <pc:sldMkLst>
          <pc:docMk/>
          <pc:sldMk cId="2284134411" sldId="463"/>
        </pc:sldMkLst>
        <pc:spChg chg="mod">
          <ac:chgData name="Mehta, Rhea SBOBNG-PTIY/FAA" userId="9525c412-1a43-442b-953c-85a2ada48c9f" providerId="ADAL" clId="{59946018-7172-4806-86E5-F2B6A132CB64}" dt="2023-09-23T11:10:29.613" v="2297" actId="20577"/>
          <ac:spMkLst>
            <pc:docMk/>
            <pc:sldMk cId="2284134411" sldId="463"/>
            <ac:spMk id="2" creationId="{D5AE18E5-AEE2-F451-C592-C4736C5B6F12}"/>
          </ac:spMkLst>
        </pc:spChg>
        <pc:spChg chg="mod">
          <ac:chgData name="Mehta, Rhea SBOBNG-PTIY/FAA" userId="9525c412-1a43-442b-953c-85a2ada48c9f" providerId="ADAL" clId="{59946018-7172-4806-86E5-F2B6A132CB64}" dt="2023-09-22T09:31:15.849" v="2278" actId="20577"/>
          <ac:spMkLst>
            <pc:docMk/>
            <pc:sldMk cId="2284134411" sldId="463"/>
            <ac:spMk id="3" creationId="{02F1BB03-2EA9-4D25-370D-82822C639362}"/>
          </ac:spMkLst>
        </pc:spChg>
        <pc:spChg chg="mod">
          <ac:chgData name="Mehta, Rhea SBOBNG-PTIY/FAA" userId="9525c412-1a43-442b-953c-85a2ada48c9f" providerId="ADAL" clId="{59946018-7172-4806-86E5-F2B6A132CB64}" dt="2023-09-22T09:30:48.099" v="2240" actId="20577"/>
          <ac:spMkLst>
            <pc:docMk/>
            <pc:sldMk cId="2284134411" sldId="463"/>
            <ac:spMk id="4" creationId="{F7B4ABBA-4B81-CF39-4BA3-19C671F7D4E1}"/>
          </ac:spMkLst>
        </pc:spChg>
      </pc:sldChg>
      <pc:sldChg chg="modSp new mod ord">
        <pc:chgData name="Mehta, Rhea SBOBNG-PTIY/FAA" userId="9525c412-1a43-442b-953c-85a2ada48c9f" providerId="ADAL" clId="{59946018-7172-4806-86E5-F2B6A132CB64}" dt="2023-09-23T11:10:36.585" v="2298" actId="1076"/>
        <pc:sldMkLst>
          <pc:docMk/>
          <pc:sldMk cId="665977846" sldId="464"/>
        </pc:sldMkLst>
        <pc:spChg chg="mod">
          <ac:chgData name="Mehta, Rhea SBOBNG-PTIY/FAA" userId="9525c412-1a43-442b-953c-85a2ada48c9f" providerId="ADAL" clId="{59946018-7172-4806-86E5-F2B6A132CB64}" dt="2023-09-23T11:10:24.806" v="2291" actId="20577"/>
          <ac:spMkLst>
            <pc:docMk/>
            <pc:sldMk cId="665977846" sldId="464"/>
            <ac:spMk id="2" creationId="{47A56BF2-0015-ED0A-12B0-1ED2A8D87A0F}"/>
          </ac:spMkLst>
        </pc:spChg>
        <pc:spChg chg="mod">
          <ac:chgData name="Mehta, Rhea SBOBNG-PTIY/FAA" userId="9525c412-1a43-442b-953c-85a2ada48c9f" providerId="ADAL" clId="{59946018-7172-4806-86E5-F2B6A132CB64}" dt="2023-09-23T11:10:36.585" v="2298" actId="1076"/>
          <ac:spMkLst>
            <pc:docMk/>
            <pc:sldMk cId="665977846" sldId="464"/>
            <ac:spMk id="3" creationId="{1B19FC75-7982-F450-F6A6-4C764F0D3927}"/>
          </ac:spMkLst>
        </pc:spChg>
      </pc:sldChg>
      <pc:sldChg chg="add del">
        <pc:chgData name="Mehta, Rhea SBOBNG-PTIY/FAA" userId="9525c412-1a43-442b-953c-85a2ada48c9f" providerId="ADAL" clId="{59946018-7172-4806-86E5-F2B6A132CB64}" dt="2023-09-23T11:09:54.729" v="2280" actId="2696"/>
        <pc:sldMkLst>
          <pc:docMk/>
          <pc:sldMk cId="987701112" sldId="464"/>
        </pc:sldMkLst>
      </pc:sldChg>
      <pc:sldChg chg="addSp delSp modSp new mod">
        <pc:chgData name="Mehta, Rhea SBOBNG-PTIY/FAA" userId="9525c412-1a43-442b-953c-85a2ada48c9f" providerId="ADAL" clId="{59946018-7172-4806-86E5-F2B6A132CB64}" dt="2023-09-23T11:11:22.755" v="2309" actId="1076"/>
        <pc:sldMkLst>
          <pc:docMk/>
          <pc:sldMk cId="1869048120" sldId="465"/>
        </pc:sldMkLst>
        <pc:spChg chg="del">
          <ac:chgData name="Mehta, Rhea SBOBNG-PTIY/FAA" userId="9525c412-1a43-442b-953c-85a2ada48c9f" providerId="ADAL" clId="{59946018-7172-4806-86E5-F2B6A132CB64}" dt="2023-09-23T11:10:57.624" v="2301" actId="21"/>
          <ac:spMkLst>
            <pc:docMk/>
            <pc:sldMk cId="1869048120" sldId="465"/>
            <ac:spMk id="2" creationId="{82E15531-0E64-32C4-1065-DE91B556EBAB}"/>
          </ac:spMkLst>
        </pc:spChg>
        <pc:spChg chg="del">
          <ac:chgData name="Mehta, Rhea SBOBNG-PTIY/FAA" userId="9525c412-1a43-442b-953c-85a2ada48c9f" providerId="ADAL" clId="{59946018-7172-4806-86E5-F2B6A132CB64}" dt="2023-09-23T11:10:51.072" v="2300" actId="22"/>
          <ac:spMkLst>
            <pc:docMk/>
            <pc:sldMk cId="1869048120" sldId="465"/>
            <ac:spMk id="3" creationId="{1683A414-6832-37EB-6E98-23A6C65FD1EE}"/>
          </ac:spMkLst>
        </pc:spChg>
        <pc:picChg chg="add mod ord">
          <ac:chgData name="Mehta, Rhea SBOBNG-PTIY/FAA" userId="9525c412-1a43-442b-953c-85a2ada48c9f" providerId="ADAL" clId="{59946018-7172-4806-86E5-F2B6A132CB64}" dt="2023-09-23T11:11:03.579" v="2304" actId="1076"/>
          <ac:picMkLst>
            <pc:docMk/>
            <pc:sldMk cId="1869048120" sldId="465"/>
            <ac:picMk id="8" creationId="{58721E8F-E87D-7A6D-15C8-D8F7BF468E72}"/>
          </ac:picMkLst>
        </pc:picChg>
        <pc:picChg chg="add mod">
          <ac:chgData name="Mehta, Rhea SBOBNG-PTIY/FAA" userId="9525c412-1a43-442b-953c-85a2ada48c9f" providerId="ADAL" clId="{59946018-7172-4806-86E5-F2B6A132CB64}" dt="2023-09-23T11:11:22.755" v="2309" actId="1076"/>
          <ac:picMkLst>
            <pc:docMk/>
            <pc:sldMk cId="1869048120" sldId="465"/>
            <ac:picMk id="10" creationId="{C9278887-4721-ED55-6E1A-3A5B520ED20B}"/>
          </ac:picMkLst>
        </pc:picChg>
      </pc:sldChg>
      <pc:sldChg chg="addSp delSp modSp new mod">
        <pc:chgData name="Mehta, Rhea SBOBNG-PTIY/FAA" userId="9525c412-1a43-442b-953c-85a2ada48c9f" providerId="ADAL" clId="{59946018-7172-4806-86E5-F2B6A132CB64}" dt="2023-09-23T11:13:24.674" v="2325" actId="1076"/>
        <pc:sldMkLst>
          <pc:docMk/>
          <pc:sldMk cId="2387078543" sldId="466"/>
        </pc:sldMkLst>
        <pc:spChg chg="del">
          <ac:chgData name="Mehta, Rhea SBOBNG-PTIY/FAA" userId="9525c412-1a43-442b-953c-85a2ada48c9f" providerId="ADAL" clId="{59946018-7172-4806-86E5-F2B6A132CB64}" dt="2023-09-23T11:11:34.566" v="2311" actId="21"/>
          <ac:spMkLst>
            <pc:docMk/>
            <pc:sldMk cId="2387078543" sldId="466"/>
            <ac:spMk id="2" creationId="{04AA416C-517A-A25D-F539-FF6815F5AEE2}"/>
          </ac:spMkLst>
        </pc:spChg>
        <pc:spChg chg="del">
          <ac:chgData name="Mehta, Rhea SBOBNG-PTIY/FAA" userId="9525c412-1a43-442b-953c-85a2ada48c9f" providerId="ADAL" clId="{59946018-7172-4806-86E5-F2B6A132CB64}" dt="2023-09-23T11:11:51.816" v="2312" actId="22"/>
          <ac:spMkLst>
            <pc:docMk/>
            <pc:sldMk cId="2387078543" sldId="466"/>
            <ac:spMk id="3" creationId="{2A7E3B2F-C092-9F75-8ED4-89F7485C9F2A}"/>
          </ac:spMkLst>
        </pc:spChg>
        <pc:spChg chg="add mod">
          <ac:chgData name="Mehta, Rhea SBOBNG-PTIY/FAA" userId="9525c412-1a43-442b-953c-85a2ada48c9f" providerId="ADAL" clId="{59946018-7172-4806-86E5-F2B6A132CB64}" dt="2023-09-23T11:12:30.958" v="2319" actId="1076"/>
          <ac:spMkLst>
            <pc:docMk/>
            <pc:sldMk cId="2387078543" sldId="466"/>
            <ac:spMk id="10" creationId="{9E0C9951-7941-C09A-EFE9-0D1756253261}"/>
          </ac:spMkLst>
        </pc:spChg>
        <pc:picChg chg="add mod ord">
          <ac:chgData name="Mehta, Rhea SBOBNG-PTIY/FAA" userId="9525c412-1a43-442b-953c-85a2ada48c9f" providerId="ADAL" clId="{59946018-7172-4806-86E5-F2B6A132CB64}" dt="2023-09-23T11:11:54.271" v="2313" actId="1076"/>
          <ac:picMkLst>
            <pc:docMk/>
            <pc:sldMk cId="2387078543" sldId="466"/>
            <ac:picMk id="8" creationId="{EA716513-2CFF-A35C-E533-C04D51E634FF}"/>
          </ac:picMkLst>
        </pc:picChg>
        <pc:picChg chg="add mod">
          <ac:chgData name="Mehta, Rhea SBOBNG-PTIY/FAA" userId="9525c412-1a43-442b-953c-85a2ada48c9f" providerId="ADAL" clId="{59946018-7172-4806-86E5-F2B6A132CB64}" dt="2023-09-23T11:12:55.835" v="2321" actId="1076"/>
          <ac:picMkLst>
            <pc:docMk/>
            <pc:sldMk cId="2387078543" sldId="466"/>
            <ac:picMk id="12" creationId="{6A540902-0225-5692-D9BA-0E998C15DF44}"/>
          </ac:picMkLst>
        </pc:picChg>
        <pc:picChg chg="add mod">
          <ac:chgData name="Mehta, Rhea SBOBNG-PTIY/FAA" userId="9525c412-1a43-442b-953c-85a2ada48c9f" providerId="ADAL" clId="{59946018-7172-4806-86E5-F2B6A132CB64}" dt="2023-09-23T11:13:09.280" v="2323" actId="1076"/>
          <ac:picMkLst>
            <pc:docMk/>
            <pc:sldMk cId="2387078543" sldId="466"/>
            <ac:picMk id="14" creationId="{6F61F6E7-065D-D9F7-C16C-E4AFC8F87DF8}"/>
          </ac:picMkLst>
        </pc:picChg>
        <pc:picChg chg="add mod">
          <ac:chgData name="Mehta, Rhea SBOBNG-PTIY/FAA" userId="9525c412-1a43-442b-953c-85a2ada48c9f" providerId="ADAL" clId="{59946018-7172-4806-86E5-F2B6A132CB64}" dt="2023-09-23T11:13:24.674" v="2325" actId="1076"/>
          <ac:picMkLst>
            <pc:docMk/>
            <pc:sldMk cId="2387078543" sldId="466"/>
            <ac:picMk id="16" creationId="{24B93A80-03C8-064F-252A-1EFF30C46BCF}"/>
          </ac:picMkLst>
        </pc:picChg>
      </pc:sldChg>
      <pc:sldChg chg="addSp delSp modSp new mod">
        <pc:chgData name="Mehta, Rhea SBOBNG-PTIY/FAA" userId="9525c412-1a43-442b-953c-85a2ada48c9f" providerId="ADAL" clId="{59946018-7172-4806-86E5-F2B6A132CB64}" dt="2023-09-23T11:14:53.546" v="2360" actId="1076"/>
        <pc:sldMkLst>
          <pc:docMk/>
          <pc:sldMk cId="2939197641" sldId="467"/>
        </pc:sldMkLst>
        <pc:spChg chg="mod">
          <ac:chgData name="Mehta, Rhea SBOBNG-PTIY/FAA" userId="9525c412-1a43-442b-953c-85a2ada48c9f" providerId="ADAL" clId="{59946018-7172-4806-86E5-F2B6A132CB64}" dt="2023-09-23T11:13:59.282" v="2346" actId="255"/>
          <ac:spMkLst>
            <pc:docMk/>
            <pc:sldMk cId="2939197641" sldId="467"/>
            <ac:spMk id="2" creationId="{1C9FBCBC-AA7B-14BC-FCE9-2DFB60600258}"/>
          </ac:spMkLst>
        </pc:spChg>
        <pc:spChg chg="del">
          <ac:chgData name="Mehta, Rhea SBOBNG-PTIY/FAA" userId="9525c412-1a43-442b-953c-85a2ada48c9f" providerId="ADAL" clId="{59946018-7172-4806-86E5-F2B6A132CB64}" dt="2023-09-23T11:14:09.298" v="2347" actId="22"/>
          <ac:spMkLst>
            <pc:docMk/>
            <pc:sldMk cId="2939197641" sldId="467"/>
            <ac:spMk id="3" creationId="{06CDE153-85CA-F6AC-3FB5-2621F394BA22}"/>
          </ac:spMkLst>
        </pc:spChg>
        <pc:picChg chg="add mod ord">
          <ac:chgData name="Mehta, Rhea SBOBNG-PTIY/FAA" userId="9525c412-1a43-442b-953c-85a2ada48c9f" providerId="ADAL" clId="{59946018-7172-4806-86E5-F2B6A132CB64}" dt="2023-09-23T11:14:53.546" v="2360" actId="1076"/>
          <ac:picMkLst>
            <pc:docMk/>
            <pc:sldMk cId="2939197641" sldId="467"/>
            <ac:picMk id="8" creationId="{07FB4D76-EFA3-C761-D237-48B7284B6A27}"/>
          </ac:picMkLst>
        </pc:picChg>
        <pc:picChg chg="add mod">
          <ac:chgData name="Mehta, Rhea SBOBNG-PTIY/FAA" userId="9525c412-1a43-442b-953c-85a2ada48c9f" providerId="ADAL" clId="{59946018-7172-4806-86E5-F2B6A132CB64}" dt="2023-09-23T11:14:50.613" v="2359" actId="1076"/>
          <ac:picMkLst>
            <pc:docMk/>
            <pc:sldMk cId="2939197641" sldId="467"/>
            <ac:picMk id="10" creationId="{BBFEE771-787F-BA02-F574-57B592743F9D}"/>
          </ac:picMkLst>
        </pc:picChg>
      </pc:sldChg>
      <pc:sldChg chg="addSp delSp modSp new mod">
        <pc:chgData name="Mehta, Rhea SBOBNG-PTIY/FAA" userId="9525c412-1a43-442b-953c-85a2ada48c9f" providerId="ADAL" clId="{59946018-7172-4806-86E5-F2B6A132CB64}" dt="2023-09-23T11:15:35.580" v="2375" actId="255"/>
        <pc:sldMkLst>
          <pc:docMk/>
          <pc:sldMk cId="2595960502" sldId="468"/>
        </pc:sldMkLst>
        <pc:spChg chg="mod">
          <ac:chgData name="Mehta, Rhea SBOBNG-PTIY/FAA" userId="9525c412-1a43-442b-953c-85a2ada48c9f" providerId="ADAL" clId="{59946018-7172-4806-86E5-F2B6A132CB64}" dt="2023-09-23T11:15:35.580" v="2375" actId="255"/>
          <ac:spMkLst>
            <pc:docMk/>
            <pc:sldMk cId="2595960502" sldId="468"/>
            <ac:spMk id="2" creationId="{CCD5A77A-61EE-B389-DC51-A0E6E7463948}"/>
          </ac:spMkLst>
        </pc:spChg>
        <pc:spChg chg="del">
          <ac:chgData name="Mehta, Rhea SBOBNG-PTIY/FAA" userId="9525c412-1a43-442b-953c-85a2ada48c9f" providerId="ADAL" clId="{59946018-7172-4806-86E5-F2B6A132CB64}" dt="2023-09-23T11:15:20.749" v="2362" actId="22"/>
          <ac:spMkLst>
            <pc:docMk/>
            <pc:sldMk cId="2595960502" sldId="468"/>
            <ac:spMk id="3" creationId="{68AD2CD5-3414-7612-AFFB-9C07E4DDB159}"/>
          </ac:spMkLst>
        </pc:spChg>
        <pc:picChg chg="add mod ord">
          <ac:chgData name="Mehta, Rhea SBOBNG-PTIY/FAA" userId="9525c412-1a43-442b-953c-85a2ada48c9f" providerId="ADAL" clId="{59946018-7172-4806-86E5-F2B6A132CB64}" dt="2023-09-23T11:15:20.749" v="2362" actId="22"/>
          <ac:picMkLst>
            <pc:docMk/>
            <pc:sldMk cId="2595960502" sldId="468"/>
            <ac:picMk id="8" creationId="{EFB3F91F-13BA-2EC2-7C58-001DD08A29AC}"/>
          </ac:picMkLst>
        </pc:picChg>
      </pc:sldChg>
      <pc:sldChg chg="modSp new mod ord">
        <pc:chgData name="Mehta, Rhea SBOBNG-PTIY/FAA" userId="9525c412-1a43-442b-953c-85a2ada48c9f" providerId="ADAL" clId="{59946018-7172-4806-86E5-F2B6A132CB64}" dt="2023-09-23T11:16:32.763" v="2422" actId="20577"/>
        <pc:sldMkLst>
          <pc:docMk/>
          <pc:sldMk cId="626174131" sldId="469"/>
        </pc:sldMkLst>
        <pc:spChg chg="mod">
          <ac:chgData name="Mehta, Rhea SBOBNG-PTIY/FAA" userId="9525c412-1a43-442b-953c-85a2ada48c9f" providerId="ADAL" clId="{59946018-7172-4806-86E5-F2B6A132CB64}" dt="2023-09-23T11:16:32.763" v="2422" actId="20577"/>
          <ac:spMkLst>
            <pc:docMk/>
            <pc:sldMk cId="626174131" sldId="469"/>
            <ac:spMk id="2" creationId="{5651FE9C-D479-70FA-79CA-63F9F9CE5D8D}"/>
          </ac:spMkLst>
        </pc:spChg>
        <pc:spChg chg="mod">
          <ac:chgData name="Mehta, Rhea SBOBNG-PTIY/FAA" userId="9525c412-1a43-442b-953c-85a2ada48c9f" providerId="ADAL" clId="{59946018-7172-4806-86E5-F2B6A132CB64}" dt="2023-09-23T11:16:27.900" v="2415" actId="20577"/>
          <ac:spMkLst>
            <pc:docMk/>
            <pc:sldMk cId="626174131" sldId="469"/>
            <ac:spMk id="3" creationId="{66E8A82C-EFD4-0890-8893-5D1429497533}"/>
          </ac:spMkLst>
        </pc:spChg>
        <pc:spChg chg="mod">
          <ac:chgData name="Mehta, Rhea SBOBNG-PTIY/FAA" userId="9525c412-1a43-442b-953c-85a2ada48c9f" providerId="ADAL" clId="{59946018-7172-4806-86E5-F2B6A132CB64}" dt="2023-09-23T11:15:54.672" v="2380" actId="20577"/>
          <ac:spMkLst>
            <pc:docMk/>
            <pc:sldMk cId="626174131" sldId="469"/>
            <ac:spMk id="4" creationId="{30030889-8C1A-E84C-16C3-792C8B8C16DD}"/>
          </ac:spMkLst>
        </pc:spChg>
      </pc:sldChg>
      <pc:sldChg chg="delSp modSp new mod ord">
        <pc:chgData name="Mehta, Rhea SBOBNG-PTIY/FAA" userId="9525c412-1a43-442b-953c-85a2ada48c9f" providerId="ADAL" clId="{59946018-7172-4806-86E5-F2B6A132CB64}" dt="2023-09-23T11:17:41.884" v="2442" actId="122"/>
        <pc:sldMkLst>
          <pc:docMk/>
          <pc:sldMk cId="3642061991" sldId="470"/>
        </pc:sldMkLst>
        <pc:spChg chg="del">
          <ac:chgData name="Mehta, Rhea SBOBNG-PTIY/FAA" userId="9525c412-1a43-442b-953c-85a2ada48c9f" providerId="ADAL" clId="{59946018-7172-4806-86E5-F2B6A132CB64}" dt="2023-09-23T11:17:11.644" v="2432" actId="21"/>
          <ac:spMkLst>
            <pc:docMk/>
            <pc:sldMk cId="3642061991" sldId="470"/>
            <ac:spMk id="2" creationId="{EE28BAE9-F301-C8C0-CED5-EB640CCD14C8}"/>
          </ac:spMkLst>
        </pc:spChg>
        <pc:spChg chg="mod">
          <ac:chgData name="Mehta, Rhea SBOBNG-PTIY/FAA" userId="9525c412-1a43-442b-953c-85a2ada48c9f" providerId="ADAL" clId="{59946018-7172-4806-86E5-F2B6A132CB64}" dt="2023-09-23T11:17:41.884" v="2442" actId="122"/>
          <ac:spMkLst>
            <pc:docMk/>
            <pc:sldMk cId="3642061991" sldId="470"/>
            <ac:spMk id="3" creationId="{20E275A7-3AA9-7C0A-B70B-1B2B06E576BB}"/>
          </ac:spMkLst>
        </pc:spChg>
      </pc:sldChg>
      <pc:sldChg chg="addSp delSp modSp new mod">
        <pc:chgData name="Mehta, Rhea SBOBNG-PTIY/FAA" userId="9525c412-1a43-442b-953c-85a2ada48c9f" providerId="ADAL" clId="{59946018-7172-4806-86E5-F2B6A132CB64}" dt="2023-09-23T11:19:09.432" v="2458" actId="20577"/>
        <pc:sldMkLst>
          <pc:docMk/>
          <pc:sldMk cId="1410988619" sldId="471"/>
        </pc:sldMkLst>
        <pc:spChg chg="del">
          <ac:chgData name="Mehta, Rhea SBOBNG-PTIY/FAA" userId="9525c412-1a43-442b-953c-85a2ada48c9f" providerId="ADAL" clId="{59946018-7172-4806-86E5-F2B6A132CB64}" dt="2023-09-23T11:18:22.735" v="2450" actId="21"/>
          <ac:spMkLst>
            <pc:docMk/>
            <pc:sldMk cId="1410988619" sldId="471"/>
            <ac:spMk id="2" creationId="{478968A6-DA93-6D20-B565-FA5F816A23EC}"/>
          </ac:spMkLst>
        </pc:spChg>
        <pc:spChg chg="mod">
          <ac:chgData name="Mehta, Rhea SBOBNG-PTIY/FAA" userId="9525c412-1a43-442b-953c-85a2ada48c9f" providerId="ADAL" clId="{59946018-7172-4806-86E5-F2B6A132CB64}" dt="2023-09-23T11:19:09.432" v="2458" actId="20577"/>
          <ac:spMkLst>
            <pc:docMk/>
            <pc:sldMk cId="1410988619" sldId="471"/>
            <ac:spMk id="3" creationId="{82D79F4C-7B67-ACB6-4927-33377EB40DBA}"/>
          </ac:spMkLst>
        </pc:spChg>
        <pc:picChg chg="add mod">
          <ac:chgData name="Mehta, Rhea SBOBNG-PTIY/FAA" userId="9525c412-1a43-442b-953c-85a2ada48c9f" providerId="ADAL" clId="{59946018-7172-4806-86E5-F2B6A132CB64}" dt="2023-09-23T11:19:01.814" v="2457" actId="1076"/>
          <ac:picMkLst>
            <pc:docMk/>
            <pc:sldMk cId="1410988619" sldId="471"/>
            <ac:picMk id="8" creationId="{32AD4664-77C9-8A4B-3B1A-E0FCA56FB07B}"/>
          </ac:picMkLst>
        </pc:picChg>
      </pc:sldChg>
      <pc:sldChg chg="addSp delSp modSp new mod">
        <pc:chgData name="Mehta, Rhea SBOBNG-PTIY/FAA" userId="9525c412-1a43-442b-953c-85a2ada48c9f" providerId="ADAL" clId="{59946018-7172-4806-86E5-F2B6A132CB64}" dt="2023-09-23T11:20:15.928" v="2475" actId="1076"/>
        <pc:sldMkLst>
          <pc:docMk/>
          <pc:sldMk cId="3323230694" sldId="472"/>
        </pc:sldMkLst>
        <pc:spChg chg="del">
          <ac:chgData name="Mehta, Rhea SBOBNG-PTIY/FAA" userId="9525c412-1a43-442b-953c-85a2ada48c9f" providerId="ADAL" clId="{59946018-7172-4806-86E5-F2B6A132CB64}" dt="2023-09-23T11:19:31.144" v="2461" actId="21"/>
          <ac:spMkLst>
            <pc:docMk/>
            <pc:sldMk cId="3323230694" sldId="472"/>
            <ac:spMk id="2" creationId="{E8220EB3-4863-B7D5-1026-AA448AE6BEB2}"/>
          </ac:spMkLst>
        </pc:spChg>
        <pc:spChg chg="del">
          <ac:chgData name="Mehta, Rhea SBOBNG-PTIY/FAA" userId="9525c412-1a43-442b-953c-85a2ada48c9f" providerId="ADAL" clId="{59946018-7172-4806-86E5-F2B6A132CB64}" dt="2023-09-23T11:19:27.094" v="2460" actId="22"/>
          <ac:spMkLst>
            <pc:docMk/>
            <pc:sldMk cId="3323230694" sldId="472"/>
            <ac:spMk id="3" creationId="{2D8274F3-E3F7-3EC7-59C8-9AA14D13BFC5}"/>
          </ac:spMkLst>
        </pc:spChg>
        <pc:picChg chg="add mod ord">
          <ac:chgData name="Mehta, Rhea SBOBNG-PTIY/FAA" userId="9525c412-1a43-442b-953c-85a2ada48c9f" providerId="ADAL" clId="{59946018-7172-4806-86E5-F2B6A132CB64}" dt="2023-09-23T11:20:08.100" v="2473" actId="1076"/>
          <ac:picMkLst>
            <pc:docMk/>
            <pc:sldMk cId="3323230694" sldId="472"/>
            <ac:picMk id="8" creationId="{E7D5F603-C8C5-0C65-7BB2-3F8DCE3A5B25}"/>
          </ac:picMkLst>
        </pc:picChg>
        <pc:picChg chg="add mod">
          <ac:chgData name="Mehta, Rhea SBOBNG-PTIY/FAA" userId="9525c412-1a43-442b-953c-85a2ada48c9f" providerId="ADAL" clId="{59946018-7172-4806-86E5-F2B6A132CB64}" dt="2023-09-23T11:20:15.928" v="2475" actId="1076"/>
          <ac:picMkLst>
            <pc:docMk/>
            <pc:sldMk cId="3323230694" sldId="472"/>
            <ac:picMk id="10" creationId="{CA6E827C-C559-4498-62A7-D95E7D10A150}"/>
          </ac:picMkLst>
        </pc:picChg>
      </pc:sldChg>
      <pc:sldChg chg="modSp new mod ord">
        <pc:chgData name="Mehta, Rhea SBOBNG-PTIY/FAA" userId="9525c412-1a43-442b-953c-85a2ada48c9f" providerId="ADAL" clId="{59946018-7172-4806-86E5-F2B6A132CB64}" dt="2023-09-23T11:21:16.790" v="2525" actId="20577"/>
        <pc:sldMkLst>
          <pc:docMk/>
          <pc:sldMk cId="2048983374" sldId="473"/>
        </pc:sldMkLst>
        <pc:spChg chg="mod">
          <ac:chgData name="Mehta, Rhea SBOBNG-PTIY/FAA" userId="9525c412-1a43-442b-953c-85a2ada48c9f" providerId="ADAL" clId="{59946018-7172-4806-86E5-F2B6A132CB64}" dt="2023-09-23T11:21:16.790" v="2525" actId="20577"/>
          <ac:spMkLst>
            <pc:docMk/>
            <pc:sldMk cId="2048983374" sldId="473"/>
            <ac:spMk id="2" creationId="{83021C88-F7F3-5C70-F234-EDA3749346C8}"/>
          </ac:spMkLst>
        </pc:spChg>
        <pc:spChg chg="mod">
          <ac:chgData name="Mehta, Rhea SBOBNG-PTIY/FAA" userId="9525c412-1a43-442b-953c-85a2ada48c9f" providerId="ADAL" clId="{59946018-7172-4806-86E5-F2B6A132CB64}" dt="2023-09-23T11:21:10.060" v="2510" actId="20577"/>
          <ac:spMkLst>
            <pc:docMk/>
            <pc:sldMk cId="2048983374" sldId="473"/>
            <ac:spMk id="3" creationId="{EE479E44-7528-5779-53A0-63B0DDABD942}"/>
          </ac:spMkLst>
        </pc:spChg>
        <pc:spChg chg="mod">
          <ac:chgData name="Mehta, Rhea SBOBNG-PTIY/FAA" userId="9525c412-1a43-442b-953c-85a2ada48c9f" providerId="ADAL" clId="{59946018-7172-4806-86E5-F2B6A132CB64}" dt="2023-09-23T11:20:27.192" v="2480" actId="20577"/>
          <ac:spMkLst>
            <pc:docMk/>
            <pc:sldMk cId="2048983374" sldId="473"/>
            <ac:spMk id="4" creationId="{06DC72E4-494D-966A-C19E-2B7B1E4EED9E}"/>
          </ac:spMkLst>
        </pc:spChg>
      </pc:sldChg>
      <pc:sldChg chg="modSp new mod ord">
        <pc:chgData name="Mehta, Rhea SBOBNG-PTIY/FAA" userId="9525c412-1a43-442b-953c-85a2ada48c9f" providerId="ADAL" clId="{59946018-7172-4806-86E5-F2B6A132CB64}" dt="2023-09-23T11:21:47.614" v="2543" actId="20577"/>
        <pc:sldMkLst>
          <pc:docMk/>
          <pc:sldMk cId="504545650" sldId="474"/>
        </pc:sldMkLst>
        <pc:spChg chg="mod">
          <ac:chgData name="Mehta, Rhea SBOBNG-PTIY/FAA" userId="9525c412-1a43-442b-953c-85a2ada48c9f" providerId="ADAL" clId="{59946018-7172-4806-86E5-F2B6A132CB64}" dt="2023-09-23T11:21:47.614" v="2543" actId="20577"/>
          <ac:spMkLst>
            <pc:docMk/>
            <pc:sldMk cId="504545650" sldId="474"/>
            <ac:spMk id="2" creationId="{1F6DAD85-8DA9-5689-C50D-5C8F6BC2E123}"/>
          </ac:spMkLst>
        </pc:spChg>
        <pc:spChg chg="mod">
          <ac:chgData name="Mehta, Rhea SBOBNG-PTIY/FAA" userId="9525c412-1a43-442b-953c-85a2ada48c9f" providerId="ADAL" clId="{59946018-7172-4806-86E5-F2B6A132CB64}" dt="2023-09-23T11:21:40.260" v="2530" actId="255"/>
          <ac:spMkLst>
            <pc:docMk/>
            <pc:sldMk cId="504545650" sldId="474"/>
            <ac:spMk id="3" creationId="{E461901B-3496-A0E0-712A-CF90CEFBE2EC}"/>
          </ac:spMkLst>
        </pc:spChg>
      </pc:sldChg>
      <pc:sldChg chg="addSp delSp modSp new mod">
        <pc:chgData name="Mehta, Rhea SBOBNG-PTIY/FAA" userId="9525c412-1a43-442b-953c-85a2ada48c9f" providerId="ADAL" clId="{59946018-7172-4806-86E5-F2B6A132CB64}" dt="2023-09-23T11:23:29.314" v="2557" actId="1076"/>
        <pc:sldMkLst>
          <pc:docMk/>
          <pc:sldMk cId="2089144502" sldId="475"/>
        </pc:sldMkLst>
        <pc:spChg chg="del">
          <ac:chgData name="Mehta, Rhea SBOBNG-PTIY/FAA" userId="9525c412-1a43-442b-953c-85a2ada48c9f" providerId="ADAL" clId="{59946018-7172-4806-86E5-F2B6A132CB64}" dt="2023-09-23T11:22:34.645" v="2546" actId="21"/>
          <ac:spMkLst>
            <pc:docMk/>
            <pc:sldMk cId="2089144502" sldId="475"/>
            <ac:spMk id="2" creationId="{CB8EDCFA-6B7B-E77C-7F03-9CD5CDB87B0B}"/>
          </ac:spMkLst>
        </pc:spChg>
        <pc:spChg chg="del">
          <ac:chgData name="Mehta, Rhea SBOBNG-PTIY/FAA" userId="9525c412-1a43-442b-953c-85a2ada48c9f" providerId="ADAL" clId="{59946018-7172-4806-86E5-F2B6A132CB64}" dt="2023-09-23T11:22:41.339" v="2547" actId="21"/>
          <ac:spMkLst>
            <pc:docMk/>
            <pc:sldMk cId="2089144502" sldId="475"/>
            <ac:spMk id="3" creationId="{FC4E7B3C-1CB6-7FFA-046B-BF39B13BA85A}"/>
          </ac:spMkLst>
        </pc:spChg>
        <pc:picChg chg="add mod">
          <ac:chgData name="Mehta, Rhea SBOBNG-PTIY/FAA" userId="9525c412-1a43-442b-953c-85a2ada48c9f" providerId="ADAL" clId="{59946018-7172-4806-86E5-F2B6A132CB64}" dt="2023-09-23T11:23:23.749" v="2555" actId="1076"/>
          <ac:picMkLst>
            <pc:docMk/>
            <pc:sldMk cId="2089144502" sldId="475"/>
            <ac:picMk id="7" creationId="{4863511F-8892-895C-0F6A-100C27C0B955}"/>
          </ac:picMkLst>
        </pc:picChg>
        <pc:picChg chg="add mod">
          <ac:chgData name="Mehta, Rhea SBOBNG-PTIY/FAA" userId="9525c412-1a43-442b-953c-85a2ada48c9f" providerId="ADAL" clId="{59946018-7172-4806-86E5-F2B6A132CB64}" dt="2023-09-23T11:23:26.167" v="2556" actId="1076"/>
          <ac:picMkLst>
            <pc:docMk/>
            <pc:sldMk cId="2089144502" sldId="475"/>
            <ac:picMk id="8" creationId="{042BEAB8-A502-B50C-8544-A5527A456F09}"/>
          </ac:picMkLst>
        </pc:picChg>
        <pc:picChg chg="add mod">
          <ac:chgData name="Mehta, Rhea SBOBNG-PTIY/FAA" userId="9525c412-1a43-442b-953c-85a2ada48c9f" providerId="ADAL" clId="{59946018-7172-4806-86E5-F2B6A132CB64}" dt="2023-09-23T11:23:21.038" v="2554" actId="1076"/>
          <ac:picMkLst>
            <pc:docMk/>
            <pc:sldMk cId="2089144502" sldId="475"/>
            <ac:picMk id="9" creationId="{724865AC-15CF-5B60-21C2-F80A4744043C}"/>
          </ac:picMkLst>
        </pc:picChg>
        <pc:picChg chg="add mod">
          <ac:chgData name="Mehta, Rhea SBOBNG-PTIY/FAA" userId="9525c412-1a43-442b-953c-85a2ada48c9f" providerId="ADAL" clId="{59946018-7172-4806-86E5-F2B6A132CB64}" dt="2023-09-23T11:23:29.314" v="2557" actId="1076"/>
          <ac:picMkLst>
            <pc:docMk/>
            <pc:sldMk cId="2089144502" sldId="475"/>
            <ac:picMk id="10" creationId="{6A158A06-DE51-E73F-CF16-BA3E62E35BE5}"/>
          </ac:picMkLst>
        </pc:picChg>
        <pc:picChg chg="add mod">
          <ac:chgData name="Mehta, Rhea SBOBNG-PTIY/FAA" userId="9525c412-1a43-442b-953c-85a2ada48c9f" providerId="ADAL" clId="{59946018-7172-4806-86E5-F2B6A132CB64}" dt="2023-09-23T11:23:17.520" v="2552" actId="1076"/>
          <ac:picMkLst>
            <pc:docMk/>
            <pc:sldMk cId="2089144502" sldId="475"/>
            <ac:picMk id="11" creationId="{724C68A3-2EEE-0B49-8160-E3526C54D949}"/>
          </ac:picMkLst>
        </pc:picChg>
        <pc:picChg chg="add mod">
          <ac:chgData name="Mehta, Rhea SBOBNG-PTIY/FAA" userId="9525c412-1a43-442b-953c-85a2ada48c9f" providerId="ADAL" clId="{59946018-7172-4806-86E5-F2B6A132CB64}" dt="2023-09-23T11:23:15.391" v="2551" actId="1076"/>
          <ac:picMkLst>
            <pc:docMk/>
            <pc:sldMk cId="2089144502" sldId="475"/>
            <ac:picMk id="12" creationId="{B7F5A5DA-208F-6F33-97EA-2DBF3B235580}"/>
          </ac:picMkLst>
        </pc:picChg>
        <pc:picChg chg="add del mod">
          <ac:chgData name="Mehta, Rhea SBOBNG-PTIY/FAA" userId="9525c412-1a43-442b-953c-85a2ada48c9f" providerId="ADAL" clId="{59946018-7172-4806-86E5-F2B6A132CB64}" dt="2023-09-23T11:23:09.641" v="2549" actId="21"/>
          <ac:picMkLst>
            <pc:docMk/>
            <pc:sldMk cId="2089144502" sldId="475"/>
            <ac:picMk id="13" creationId="{C9365261-7EE0-0766-5B00-8FF749292E7A}"/>
          </ac:picMkLst>
        </pc:picChg>
        <pc:picChg chg="add del mod">
          <ac:chgData name="Mehta, Rhea SBOBNG-PTIY/FAA" userId="9525c412-1a43-442b-953c-85a2ada48c9f" providerId="ADAL" clId="{59946018-7172-4806-86E5-F2B6A132CB64}" dt="2023-09-23T11:23:11.927" v="2550" actId="21"/>
          <ac:picMkLst>
            <pc:docMk/>
            <pc:sldMk cId="2089144502" sldId="475"/>
            <ac:picMk id="14" creationId="{63C380E1-7774-9A77-0850-C668763FFA61}"/>
          </ac:picMkLst>
        </pc:picChg>
      </pc:sldChg>
      <pc:sldChg chg="addSp delSp modSp new mod">
        <pc:chgData name="Mehta, Rhea SBOBNG-PTIY/FAA" userId="9525c412-1a43-442b-953c-85a2ada48c9f" providerId="ADAL" clId="{59946018-7172-4806-86E5-F2B6A132CB64}" dt="2023-09-23T11:24:33.302" v="2570" actId="14100"/>
        <pc:sldMkLst>
          <pc:docMk/>
          <pc:sldMk cId="1038727946" sldId="476"/>
        </pc:sldMkLst>
        <pc:spChg chg="del">
          <ac:chgData name="Mehta, Rhea SBOBNG-PTIY/FAA" userId="9525c412-1a43-442b-953c-85a2ada48c9f" providerId="ADAL" clId="{59946018-7172-4806-86E5-F2B6A132CB64}" dt="2023-09-23T11:24:21.854" v="2566" actId="21"/>
          <ac:spMkLst>
            <pc:docMk/>
            <pc:sldMk cId="1038727946" sldId="476"/>
            <ac:spMk id="2" creationId="{69FA301F-260E-8AEB-0061-E69700B33A9A}"/>
          </ac:spMkLst>
        </pc:spChg>
        <pc:spChg chg="del">
          <ac:chgData name="Mehta, Rhea SBOBNG-PTIY/FAA" userId="9525c412-1a43-442b-953c-85a2ada48c9f" providerId="ADAL" clId="{59946018-7172-4806-86E5-F2B6A132CB64}" dt="2023-09-23T11:23:48.988" v="2559"/>
          <ac:spMkLst>
            <pc:docMk/>
            <pc:sldMk cId="1038727946" sldId="476"/>
            <ac:spMk id="3" creationId="{FCB66D86-1AFB-8876-0FAA-672528C4527D}"/>
          </ac:spMkLst>
        </pc:spChg>
        <pc:picChg chg="add mod">
          <ac:chgData name="Mehta, Rhea SBOBNG-PTIY/FAA" userId="9525c412-1a43-442b-953c-85a2ada48c9f" providerId="ADAL" clId="{59946018-7172-4806-86E5-F2B6A132CB64}" dt="2023-09-23T11:24:29.021" v="2569" actId="1076"/>
          <ac:picMkLst>
            <pc:docMk/>
            <pc:sldMk cId="1038727946" sldId="476"/>
            <ac:picMk id="7" creationId="{41F78623-C6FA-5825-1043-02B22192BF1B}"/>
          </ac:picMkLst>
        </pc:picChg>
        <pc:picChg chg="add mod">
          <ac:chgData name="Mehta, Rhea SBOBNG-PTIY/FAA" userId="9525c412-1a43-442b-953c-85a2ada48c9f" providerId="ADAL" clId="{59946018-7172-4806-86E5-F2B6A132CB64}" dt="2023-09-23T11:24:33.302" v="2570" actId="14100"/>
          <ac:picMkLst>
            <pc:docMk/>
            <pc:sldMk cId="1038727946" sldId="476"/>
            <ac:picMk id="8" creationId="{B42D8369-E0A1-C45E-9E7C-0574735015FA}"/>
          </ac:picMkLst>
        </pc:picChg>
      </pc:sldChg>
      <pc:sldChg chg="modSp new mod ord">
        <pc:chgData name="Mehta, Rhea SBOBNG-PTIY/FAA" userId="9525c412-1a43-442b-953c-85a2ada48c9f" providerId="ADAL" clId="{59946018-7172-4806-86E5-F2B6A132CB64}" dt="2023-10-05T03:34:02.427" v="2638" actId="20577"/>
        <pc:sldMkLst>
          <pc:docMk/>
          <pc:sldMk cId="2648194432" sldId="477"/>
        </pc:sldMkLst>
        <pc:spChg chg="mod">
          <ac:chgData name="Mehta, Rhea SBOBNG-PTIY/FAA" userId="9525c412-1a43-442b-953c-85a2ada48c9f" providerId="ADAL" clId="{59946018-7172-4806-86E5-F2B6A132CB64}" dt="2023-10-05T03:34:02.427" v="2638" actId="20577"/>
          <ac:spMkLst>
            <pc:docMk/>
            <pc:sldMk cId="2648194432" sldId="477"/>
            <ac:spMk id="2" creationId="{0B6EDBD1-738F-0182-5C6F-A2D7FCB40E13}"/>
          </ac:spMkLst>
        </pc:spChg>
        <pc:spChg chg="mod">
          <ac:chgData name="Mehta, Rhea SBOBNG-PTIY/FAA" userId="9525c412-1a43-442b-953c-85a2ada48c9f" providerId="ADAL" clId="{59946018-7172-4806-86E5-F2B6A132CB64}" dt="2023-10-05T03:33:54.301" v="2623" actId="20577"/>
          <ac:spMkLst>
            <pc:docMk/>
            <pc:sldMk cId="2648194432" sldId="477"/>
            <ac:spMk id="3" creationId="{540EA2AF-54AE-F6CA-8918-8C237C373D06}"/>
          </ac:spMkLst>
        </pc:spChg>
        <pc:spChg chg="mod">
          <ac:chgData name="Mehta, Rhea SBOBNG-PTIY/FAA" userId="9525c412-1a43-442b-953c-85a2ada48c9f" providerId="ADAL" clId="{59946018-7172-4806-86E5-F2B6A132CB64}" dt="2023-10-05T03:33:03.584" v="2575" actId="20577"/>
          <ac:spMkLst>
            <pc:docMk/>
            <pc:sldMk cId="2648194432" sldId="477"/>
            <ac:spMk id="4" creationId="{B4C06033-5866-6480-4E1C-B1CF459D033A}"/>
          </ac:spMkLst>
        </pc:spChg>
      </pc:sldChg>
      <pc:sldChg chg="modSp new mod ord">
        <pc:chgData name="Mehta, Rhea SBOBNG-PTIY/FAA" userId="9525c412-1a43-442b-953c-85a2ada48c9f" providerId="ADAL" clId="{59946018-7172-4806-86E5-F2B6A132CB64}" dt="2023-10-05T03:34:57.353" v="2661" actId="20577"/>
        <pc:sldMkLst>
          <pc:docMk/>
          <pc:sldMk cId="1666551202" sldId="478"/>
        </pc:sldMkLst>
        <pc:spChg chg="mod">
          <ac:chgData name="Mehta, Rhea SBOBNG-PTIY/FAA" userId="9525c412-1a43-442b-953c-85a2ada48c9f" providerId="ADAL" clId="{59946018-7172-4806-86E5-F2B6A132CB64}" dt="2023-10-05T03:34:57.353" v="2661" actId="20577"/>
          <ac:spMkLst>
            <pc:docMk/>
            <pc:sldMk cId="1666551202" sldId="478"/>
            <ac:spMk id="2" creationId="{C7FB6EAD-3997-973B-4273-93A580F7F8BE}"/>
          </ac:spMkLst>
        </pc:spChg>
        <pc:spChg chg="mod">
          <ac:chgData name="Mehta, Rhea SBOBNG-PTIY/FAA" userId="9525c412-1a43-442b-953c-85a2ada48c9f" providerId="ADAL" clId="{59946018-7172-4806-86E5-F2B6A132CB64}" dt="2023-10-05T03:34:40.365" v="2648" actId="12"/>
          <ac:spMkLst>
            <pc:docMk/>
            <pc:sldMk cId="1666551202" sldId="478"/>
            <ac:spMk id="3" creationId="{6047FEAC-7801-65F7-09EC-A72068D05366}"/>
          </ac:spMkLst>
        </pc:spChg>
      </pc:sldChg>
      <pc:sldChg chg="new">
        <pc:chgData name="Mehta, Rhea SBOBNG-PTIY/FAA" userId="9525c412-1a43-442b-953c-85a2ada48c9f" providerId="ADAL" clId="{59946018-7172-4806-86E5-F2B6A132CB64}" dt="2023-10-05T03:35:04.224" v="2662" actId="680"/>
        <pc:sldMkLst>
          <pc:docMk/>
          <pc:sldMk cId="1178270978" sldId="479"/>
        </pc:sldMkLst>
      </pc:sldChg>
      <pc:sldChg chg="modSp new mod ord">
        <pc:chgData name="Mehta, Rhea SBOBNG-PTIY/FAA" userId="9525c412-1a43-442b-953c-85a2ada48c9f" providerId="ADAL" clId="{59946018-7172-4806-86E5-F2B6A132CB64}" dt="2023-10-05T03:35:26.396" v="2667" actId="20577"/>
        <pc:sldMkLst>
          <pc:docMk/>
          <pc:sldMk cId="977012532" sldId="480"/>
        </pc:sldMkLst>
        <pc:spChg chg="mod">
          <ac:chgData name="Mehta, Rhea SBOBNG-PTIY/FAA" userId="9525c412-1a43-442b-953c-85a2ada48c9f" providerId="ADAL" clId="{59946018-7172-4806-86E5-F2B6A132CB64}" dt="2023-10-05T03:35:26.396" v="2667" actId="20577"/>
          <ac:spMkLst>
            <pc:docMk/>
            <pc:sldMk cId="977012532" sldId="480"/>
            <ac:spMk id="4" creationId="{23B0732F-6930-97AA-F795-4CDA316BE31F}"/>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6332"/>
          </a:xfrm>
          <a:prstGeom prst="rect">
            <a:avLst/>
          </a:prstGeom>
        </p:spPr>
        <p:txBody>
          <a:bodyPr vert="horz" lIns="91440" tIns="45720" rIns="91440" bIns="45720" rtlCol="0"/>
          <a:lstStyle>
            <a:lvl1pPr algn="l">
              <a:defRPr sz="1200"/>
            </a:lvl1pPr>
          </a:lstStyle>
          <a:p>
            <a:endParaRPr lang="en-GB" dirty="0">
              <a:latin typeface="ShellMedium" panose="00000600000000000000" pitchFamily="50" charset="0"/>
            </a:endParaRPr>
          </a:p>
        </p:txBody>
      </p:sp>
      <p:sp>
        <p:nvSpPr>
          <p:cNvPr id="3" name="Date Placeholder 2"/>
          <p:cNvSpPr>
            <a:spLocks noGrp="1"/>
          </p:cNvSpPr>
          <p:nvPr>
            <p:ph type="dt" sz="quarter" idx="1"/>
          </p:nvPr>
        </p:nvSpPr>
        <p:spPr>
          <a:xfrm>
            <a:off x="3850443" y="0"/>
            <a:ext cx="2945659" cy="496332"/>
          </a:xfrm>
          <a:prstGeom prst="rect">
            <a:avLst/>
          </a:prstGeom>
        </p:spPr>
        <p:txBody>
          <a:bodyPr vert="horz" lIns="91440" tIns="45720" rIns="91440" bIns="45720" rtlCol="0"/>
          <a:lstStyle>
            <a:lvl1pPr algn="r">
              <a:defRPr sz="1200"/>
            </a:lvl1pPr>
          </a:lstStyle>
          <a:p>
            <a:fld id="{78688C09-A274-4C07-9395-CBE67C0DE912}" type="datetimeFigureOut">
              <a:rPr lang="en-GB" smtClean="0">
                <a:latin typeface="ShellMedium" panose="00000600000000000000" pitchFamily="50" charset="0"/>
              </a:rPr>
              <a:pPr/>
              <a:t>05/10/2023</a:t>
            </a:fld>
            <a:endParaRPr lang="en-GB" dirty="0">
              <a:latin typeface="ShellMedium" panose="00000600000000000000" pitchFamily="50" charset="0"/>
            </a:endParaRPr>
          </a:p>
        </p:txBody>
      </p:sp>
      <p:sp>
        <p:nvSpPr>
          <p:cNvPr id="4" name="Footer Placeholder 3"/>
          <p:cNvSpPr>
            <a:spLocks noGrp="1"/>
          </p:cNvSpPr>
          <p:nvPr>
            <p:ph type="ftr" sz="quarter" idx="2"/>
          </p:nvPr>
        </p:nvSpPr>
        <p:spPr>
          <a:xfrm>
            <a:off x="0" y="9428583"/>
            <a:ext cx="2945659" cy="496332"/>
          </a:xfrm>
          <a:prstGeom prst="rect">
            <a:avLst/>
          </a:prstGeom>
        </p:spPr>
        <p:txBody>
          <a:bodyPr vert="horz" lIns="91440" tIns="45720" rIns="91440" bIns="45720" rtlCol="0" anchor="b"/>
          <a:lstStyle>
            <a:lvl1pPr algn="l">
              <a:defRPr sz="1200"/>
            </a:lvl1pPr>
          </a:lstStyle>
          <a:p>
            <a:endParaRPr lang="en-GB" dirty="0">
              <a:latin typeface="ShellMedium" panose="00000600000000000000" pitchFamily="50" charset="0"/>
            </a:endParaRPr>
          </a:p>
        </p:txBody>
      </p:sp>
      <p:sp>
        <p:nvSpPr>
          <p:cNvPr id="5" name="Slide Number Placeholder 4"/>
          <p:cNvSpPr>
            <a:spLocks noGrp="1"/>
          </p:cNvSpPr>
          <p:nvPr>
            <p:ph type="sldNum" sz="quarter" idx="3"/>
          </p:nvPr>
        </p:nvSpPr>
        <p:spPr>
          <a:xfrm>
            <a:off x="3850443" y="9428583"/>
            <a:ext cx="2945659" cy="496332"/>
          </a:xfrm>
          <a:prstGeom prst="rect">
            <a:avLst/>
          </a:prstGeom>
        </p:spPr>
        <p:txBody>
          <a:bodyPr vert="horz" lIns="91440" tIns="45720" rIns="91440" bIns="45720" rtlCol="0" anchor="b"/>
          <a:lstStyle>
            <a:lvl1pPr algn="r">
              <a:defRPr sz="1200"/>
            </a:lvl1pPr>
          </a:lstStyle>
          <a:p>
            <a:fld id="{18B005D9-1AAC-4E6D-B9B3-BB8CB4FD9D30}" type="slidenum">
              <a:rPr lang="en-GB" smtClean="0">
                <a:latin typeface="ShellMedium" panose="00000600000000000000" pitchFamily="50" charset="0"/>
              </a:rPr>
              <a:pPr/>
              <a:t>‹#›</a:t>
            </a:fld>
            <a:endParaRPr lang="en-GB" dirty="0">
              <a:latin typeface="ShellMedium" panose="00000600000000000000" pitchFamily="50" charset="0"/>
            </a:endParaRPr>
          </a:p>
        </p:txBody>
      </p:sp>
    </p:spTree>
    <p:extLst>
      <p:ext uri="{BB962C8B-B14F-4D97-AF65-F5344CB8AC3E}">
        <p14:creationId xmlns:p14="http://schemas.microsoft.com/office/powerpoint/2010/main" val="296797357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6332"/>
          </a:xfrm>
          <a:prstGeom prst="rect">
            <a:avLst/>
          </a:prstGeom>
        </p:spPr>
        <p:txBody>
          <a:bodyPr vert="horz" lIns="91440" tIns="45720" rIns="91440" bIns="45720" rtlCol="0"/>
          <a:lstStyle>
            <a:lvl1pPr algn="l">
              <a:defRPr sz="1200">
                <a:latin typeface="Futura Medium" pitchFamily="2" charset="0"/>
              </a:defRPr>
            </a:lvl1pPr>
          </a:lstStyle>
          <a:p>
            <a:endParaRPr lang="en-GB" dirty="0">
              <a:latin typeface="ShellMedium" panose="00000600000000000000" pitchFamily="50" charset="0"/>
            </a:endParaRPr>
          </a:p>
        </p:txBody>
      </p:sp>
      <p:sp>
        <p:nvSpPr>
          <p:cNvPr id="3" name="Date Placeholder 2"/>
          <p:cNvSpPr>
            <a:spLocks noGrp="1"/>
          </p:cNvSpPr>
          <p:nvPr>
            <p:ph type="dt" idx="1"/>
          </p:nvPr>
        </p:nvSpPr>
        <p:spPr>
          <a:xfrm>
            <a:off x="3850443" y="0"/>
            <a:ext cx="2945659" cy="496332"/>
          </a:xfrm>
          <a:prstGeom prst="rect">
            <a:avLst/>
          </a:prstGeom>
        </p:spPr>
        <p:txBody>
          <a:bodyPr vert="horz" lIns="91440" tIns="45720" rIns="91440" bIns="45720" rtlCol="0"/>
          <a:lstStyle>
            <a:lvl1pPr algn="r">
              <a:defRPr sz="1200">
                <a:latin typeface="Futura Medium" pitchFamily="2" charset="0"/>
              </a:defRPr>
            </a:lvl1pPr>
          </a:lstStyle>
          <a:p>
            <a:fld id="{E8910CE4-810D-4C84-B7AD-48C304FEA169}" type="datetimeFigureOut">
              <a:rPr lang="en-GB" smtClean="0">
                <a:latin typeface="ShellMedium" panose="00000600000000000000" pitchFamily="50" charset="0"/>
              </a:rPr>
              <a:pPr/>
              <a:t>05/10/2023</a:t>
            </a:fld>
            <a:endParaRPr lang="en-GB" dirty="0">
              <a:latin typeface="ShellMedium" panose="00000600000000000000" pitchFamily="50" charset="0"/>
            </a:endParaRPr>
          </a:p>
        </p:txBody>
      </p:sp>
      <p:sp>
        <p:nvSpPr>
          <p:cNvPr id="4" name="Slide Image Placeholder 3"/>
          <p:cNvSpPr>
            <a:spLocks noGrp="1" noRot="1" noChangeAspect="1"/>
          </p:cNvSpPr>
          <p:nvPr>
            <p:ph type="sldImg" idx="2"/>
          </p:nvPr>
        </p:nvSpPr>
        <p:spPr>
          <a:xfrm>
            <a:off x="90488" y="744538"/>
            <a:ext cx="6616700" cy="3722687"/>
          </a:xfrm>
          <a:prstGeom prst="rect">
            <a:avLst/>
          </a:prstGeom>
          <a:noFill/>
          <a:ln w="12700">
            <a:solidFill>
              <a:prstClr val="black"/>
            </a:solidFill>
          </a:ln>
        </p:spPr>
        <p:txBody>
          <a:bodyPr vert="horz" lIns="91440" tIns="45720" rIns="91440" bIns="45720" rtlCol="0" anchor="ctr"/>
          <a:lstStyle/>
          <a:p>
            <a:endParaRPr lang="en-GB" dirty="0">
              <a:latin typeface="ShellMedium" panose="00000600000000000000" pitchFamily="50" charset="0"/>
            </a:endParaRPr>
          </a:p>
        </p:txBody>
      </p:sp>
      <p:sp>
        <p:nvSpPr>
          <p:cNvPr id="5" name="Notes Placeholder 4"/>
          <p:cNvSpPr>
            <a:spLocks noGrp="1"/>
          </p:cNvSpPr>
          <p:nvPr>
            <p:ph type="body" sz="quarter" idx="3"/>
          </p:nvPr>
        </p:nvSpPr>
        <p:spPr>
          <a:xfrm>
            <a:off x="679768" y="4715153"/>
            <a:ext cx="5438140" cy="4466987"/>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6" name="Footer Placeholder 5"/>
          <p:cNvSpPr>
            <a:spLocks noGrp="1"/>
          </p:cNvSpPr>
          <p:nvPr>
            <p:ph type="ftr" sz="quarter" idx="4"/>
          </p:nvPr>
        </p:nvSpPr>
        <p:spPr>
          <a:xfrm>
            <a:off x="0" y="9428583"/>
            <a:ext cx="2945659" cy="496332"/>
          </a:xfrm>
          <a:prstGeom prst="rect">
            <a:avLst/>
          </a:prstGeom>
        </p:spPr>
        <p:txBody>
          <a:bodyPr vert="horz" lIns="91440" tIns="45720" rIns="91440" bIns="45720" rtlCol="0" anchor="b"/>
          <a:lstStyle>
            <a:lvl1pPr algn="l">
              <a:defRPr sz="1200">
                <a:latin typeface="Futura Medium" pitchFamily="2" charset="0"/>
              </a:defRPr>
            </a:lvl1pPr>
          </a:lstStyle>
          <a:p>
            <a:endParaRPr lang="en-GB" dirty="0">
              <a:latin typeface="ShellMedium" panose="00000600000000000000" pitchFamily="50" charset="0"/>
            </a:endParaRPr>
          </a:p>
        </p:txBody>
      </p:sp>
      <p:sp>
        <p:nvSpPr>
          <p:cNvPr id="7" name="Slide Number Placeholder 6"/>
          <p:cNvSpPr>
            <a:spLocks noGrp="1"/>
          </p:cNvSpPr>
          <p:nvPr>
            <p:ph type="sldNum" sz="quarter" idx="5"/>
          </p:nvPr>
        </p:nvSpPr>
        <p:spPr>
          <a:xfrm>
            <a:off x="3850443" y="9428583"/>
            <a:ext cx="2945659" cy="496332"/>
          </a:xfrm>
          <a:prstGeom prst="rect">
            <a:avLst/>
          </a:prstGeom>
        </p:spPr>
        <p:txBody>
          <a:bodyPr vert="horz" lIns="91440" tIns="45720" rIns="91440" bIns="45720" rtlCol="0" anchor="b"/>
          <a:lstStyle>
            <a:lvl1pPr algn="r">
              <a:defRPr sz="1200">
                <a:latin typeface="Futura Medium" pitchFamily="2" charset="0"/>
              </a:defRPr>
            </a:lvl1pPr>
          </a:lstStyle>
          <a:p>
            <a:fld id="{DE799493-6412-4470-9830-D005B358D66E}" type="slidenum">
              <a:rPr lang="en-GB" smtClean="0">
                <a:latin typeface="ShellMedium" panose="00000600000000000000" pitchFamily="50" charset="0"/>
              </a:rPr>
              <a:pPr/>
              <a:t>‹#›</a:t>
            </a:fld>
            <a:endParaRPr lang="en-GB" dirty="0">
              <a:latin typeface="ShellMedium" panose="00000600000000000000" pitchFamily="50" charset="0"/>
            </a:endParaRPr>
          </a:p>
        </p:txBody>
      </p:sp>
    </p:spTree>
    <p:extLst>
      <p:ext uri="{BB962C8B-B14F-4D97-AF65-F5344CB8AC3E}">
        <p14:creationId xmlns:p14="http://schemas.microsoft.com/office/powerpoint/2010/main" val="4162893719"/>
      </p:ext>
    </p:extLst>
  </p:cSld>
  <p:clrMap bg1="lt1" tx1="dk1" bg2="lt2" tx2="dk2" accent1="accent1" accent2="accent2" accent3="accent3" accent4="accent4" accent5="accent5" accent6="accent6" hlink="hlink" folHlink="folHlink"/>
  <p:notesStyle>
    <a:lvl1pPr marL="0" algn="l" defTabSz="1219170" rtl="0" eaLnBrk="1" latinLnBrk="0" hangingPunct="1">
      <a:defRPr sz="1600" kern="1200">
        <a:solidFill>
          <a:schemeClr val="tx1"/>
        </a:solidFill>
        <a:latin typeface="ShellMedium" panose="00000600000000000000" pitchFamily="50" charset="0"/>
        <a:ea typeface="+mn-ea"/>
        <a:cs typeface="+mn-cs"/>
      </a:defRPr>
    </a:lvl1pPr>
    <a:lvl2pPr marL="609585" algn="l" defTabSz="1219170" rtl="0" eaLnBrk="1" latinLnBrk="0" hangingPunct="1">
      <a:defRPr sz="1600" kern="1200">
        <a:solidFill>
          <a:schemeClr val="tx1"/>
        </a:solidFill>
        <a:latin typeface="ShellMedium" panose="00000600000000000000" pitchFamily="50" charset="0"/>
        <a:ea typeface="+mn-ea"/>
        <a:cs typeface="+mn-cs"/>
      </a:defRPr>
    </a:lvl2pPr>
    <a:lvl3pPr marL="1219170" algn="l" defTabSz="1219170" rtl="0" eaLnBrk="1" latinLnBrk="0" hangingPunct="1">
      <a:defRPr sz="1600" kern="1200">
        <a:solidFill>
          <a:schemeClr val="tx1"/>
        </a:solidFill>
        <a:latin typeface="ShellMedium" panose="00000600000000000000" pitchFamily="50" charset="0"/>
        <a:ea typeface="+mn-ea"/>
        <a:cs typeface="+mn-cs"/>
      </a:defRPr>
    </a:lvl3pPr>
    <a:lvl4pPr marL="1828754" algn="l" defTabSz="1219170" rtl="0" eaLnBrk="1" latinLnBrk="0" hangingPunct="1">
      <a:defRPr sz="1600" kern="1200">
        <a:solidFill>
          <a:schemeClr val="tx1"/>
        </a:solidFill>
        <a:latin typeface="ShellMedium" panose="00000600000000000000" pitchFamily="50" charset="0"/>
        <a:ea typeface="+mn-ea"/>
        <a:cs typeface="+mn-cs"/>
      </a:defRPr>
    </a:lvl4pPr>
    <a:lvl5pPr marL="2438339" algn="l" defTabSz="1219170" rtl="0" eaLnBrk="1" latinLnBrk="0" hangingPunct="1">
      <a:defRPr sz="1600" kern="1200">
        <a:solidFill>
          <a:schemeClr val="tx1"/>
        </a:solidFill>
        <a:latin typeface="ShellMedium" panose="00000600000000000000" pitchFamily="50" charset="0"/>
        <a:ea typeface="+mn-ea"/>
        <a:cs typeface="+mn-cs"/>
      </a:defRPr>
    </a:lvl5pPr>
    <a:lvl6pPr marL="3047924" algn="l" defTabSz="1219170" rtl="0" eaLnBrk="1" latinLnBrk="0" hangingPunct="1">
      <a:defRPr sz="1600" kern="1200">
        <a:solidFill>
          <a:schemeClr val="tx1"/>
        </a:solidFill>
        <a:latin typeface="+mn-lt"/>
        <a:ea typeface="+mn-ea"/>
        <a:cs typeface="+mn-cs"/>
      </a:defRPr>
    </a:lvl6pPr>
    <a:lvl7pPr marL="3657509" algn="l" defTabSz="1219170" rtl="0" eaLnBrk="1" latinLnBrk="0" hangingPunct="1">
      <a:defRPr sz="1600" kern="1200">
        <a:solidFill>
          <a:schemeClr val="tx1"/>
        </a:solidFill>
        <a:latin typeface="+mn-lt"/>
        <a:ea typeface="+mn-ea"/>
        <a:cs typeface="+mn-cs"/>
      </a:defRPr>
    </a:lvl7pPr>
    <a:lvl8pPr marL="4267093" algn="l" defTabSz="1219170" rtl="0" eaLnBrk="1" latinLnBrk="0" hangingPunct="1">
      <a:defRPr sz="1600" kern="1200">
        <a:solidFill>
          <a:schemeClr val="tx1"/>
        </a:solidFill>
        <a:latin typeface="+mn-lt"/>
        <a:ea typeface="+mn-ea"/>
        <a:cs typeface="+mn-cs"/>
      </a:defRPr>
    </a:lvl8pPr>
    <a:lvl9pPr marL="4876678" algn="l" defTabSz="121917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744538"/>
            <a:ext cx="6616700" cy="3722687"/>
          </a:xfrm>
        </p:spPr>
      </p:sp>
      <p:sp>
        <p:nvSpPr>
          <p:cNvPr id="3" name="Notes Placeholder 2"/>
          <p:cNvSpPr>
            <a:spLocks noGrp="1"/>
          </p:cNvSpPr>
          <p:nvPr>
            <p:ph type="body" idx="1"/>
          </p:nvPr>
        </p:nvSpPr>
        <p:spPr/>
        <p:txBody>
          <a:bodyPr>
            <a:normAutofit/>
          </a:bodyPr>
          <a:lstStyle/>
          <a:p>
            <a:endParaRPr lang="en-GB" dirty="0">
              <a:latin typeface="ShellMedium" panose="00000600000000000000" pitchFamily="50" charset="0"/>
            </a:endParaRPr>
          </a:p>
        </p:txBody>
      </p:sp>
      <p:sp>
        <p:nvSpPr>
          <p:cNvPr id="4" name="Slide Number Placeholder 3"/>
          <p:cNvSpPr>
            <a:spLocks noGrp="1"/>
          </p:cNvSpPr>
          <p:nvPr>
            <p:ph type="sldNum" sz="quarter" idx="10"/>
          </p:nvPr>
        </p:nvSpPr>
        <p:spPr/>
        <p:txBody>
          <a:bodyPr/>
          <a:lstStyle/>
          <a:p>
            <a:fld id="{DE799493-6412-4470-9830-D005B358D66E}" type="slidenum">
              <a:rPr lang="en-GB" smtClean="0">
                <a:latin typeface="ShellMedium" panose="00000600000000000000" pitchFamily="50" charset="0"/>
              </a:rPr>
              <a:pPr/>
              <a:t>1</a:t>
            </a:fld>
            <a:endParaRPr lang="en-GB" dirty="0">
              <a:latin typeface="ShellMedium" panose="00000600000000000000" pitchFamily="50" charset="0"/>
            </a:endParaRPr>
          </a:p>
        </p:txBody>
      </p:sp>
    </p:spTree>
    <p:extLst>
      <p:ext uri="{BB962C8B-B14F-4D97-AF65-F5344CB8AC3E}">
        <p14:creationId xmlns:p14="http://schemas.microsoft.com/office/powerpoint/2010/main" val="24143950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latin typeface="ShellMedium" panose="00000600000000000000" pitchFamily="50" charset="0"/>
            </a:endParaRPr>
          </a:p>
        </p:txBody>
      </p:sp>
      <p:sp>
        <p:nvSpPr>
          <p:cNvPr id="4" name="Slide Number Placeholder 3"/>
          <p:cNvSpPr>
            <a:spLocks noGrp="1"/>
          </p:cNvSpPr>
          <p:nvPr>
            <p:ph type="sldNum" sz="quarter" idx="10"/>
          </p:nvPr>
        </p:nvSpPr>
        <p:spPr/>
        <p:txBody>
          <a:bodyPr/>
          <a:lstStyle/>
          <a:p>
            <a:fld id="{DE799493-6412-4470-9830-D005B358D66E}" type="slidenum">
              <a:rPr lang="en-GB" smtClean="0">
                <a:latin typeface="ShellMedium" panose="00000600000000000000" pitchFamily="50" charset="0"/>
              </a:rPr>
              <a:pPr/>
              <a:t>17</a:t>
            </a:fld>
            <a:endParaRPr lang="en-GB" dirty="0">
              <a:latin typeface="ShellMedium" panose="00000600000000000000" pitchFamily="50" charset="0"/>
            </a:endParaRPr>
          </a:p>
        </p:txBody>
      </p:sp>
    </p:spTree>
    <p:extLst>
      <p:ext uri="{BB962C8B-B14F-4D97-AF65-F5344CB8AC3E}">
        <p14:creationId xmlns:p14="http://schemas.microsoft.com/office/powerpoint/2010/main" val="29415054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744538"/>
            <a:ext cx="6616700" cy="3722687"/>
          </a:xfrm>
        </p:spPr>
      </p:sp>
      <p:sp>
        <p:nvSpPr>
          <p:cNvPr id="3" name="Notes Placeholder 2"/>
          <p:cNvSpPr>
            <a:spLocks noGrp="1"/>
          </p:cNvSpPr>
          <p:nvPr>
            <p:ph type="body" idx="1"/>
          </p:nvPr>
        </p:nvSpPr>
        <p:spPr/>
        <p:txBody>
          <a:bodyPr>
            <a:normAutofit/>
          </a:bodyPr>
          <a:lstStyle/>
          <a:p>
            <a:endParaRPr lang="en-GB" dirty="0">
              <a:latin typeface="ShellMedium" panose="00000600000000000000" pitchFamily="50" charset="0"/>
            </a:endParaRPr>
          </a:p>
        </p:txBody>
      </p:sp>
      <p:sp>
        <p:nvSpPr>
          <p:cNvPr id="4" name="Slide Number Placeholder 3"/>
          <p:cNvSpPr>
            <a:spLocks noGrp="1"/>
          </p:cNvSpPr>
          <p:nvPr>
            <p:ph type="sldNum" sz="quarter" idx="10"/>
          </p:nvPr>
        </p:nvSpPr>
        <p:spPr/>
        <p:txBody>
          <a:bodyPr/>
          <a:lstStyle/>
          <a:p>
            <a:fld id="{DE799493-6412-4470-9830-D005B358D66E}" type="slidenum">
              <a:rPr lang="en-GB" smtClean="0">
                <a:latin typeface="ShellMedium" panose="00000600000000000000" pitchFamily="50" charset="0"/>
              </a:rPr>
              <a:pPr/>
              <a:t>93</a:t>
            </a:fld>
            <a:endParaRPr lang="en-GB" dirty="0">
              <a:latin typeface="ShellMedium" panose="00000600000000000000" pitchFamily="50" charset="0"/>
            </a:endParaRPr>
          </a:p>
        </p:txBody>
      </p:sp>
    </p:spTree>
    <p:extLst>
      <p:ext uri="{BB962C8B-B14F-4D97-AF65-F5344CB8AC3E}">
        <p14:creationId xmlns:p14="http://schemas.microsoft.com/office/powerpoint/2010/main" val="27469808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744538"/>
            <a:ext cx="6616700" cy="3722687"/>
          </a:xfrm>
        </p:spPr>
      </p:sp>
      <p:sp>
        <p:nvSpPr>
          <p:cNvPr id="3" name="Notes Placeholder 2"/>
          <p:cNvSpPr>
            <a:spLocks noGrp="1"/>
          </p:cNvSpPr>
          <p:nvPr>
            <p:ph type="body" idx="1"/>
          </p:nvPr>
        </p:nvSpPr>
        <p:spPr/>
        <p:txBody>
          <a:bodyPr>
            <a:normAutofit/>
          </a:bodyPr>
          <a:lstStyle/>
          <a:p>
            <a:endParaRPr lang="en-GB" dirty="0">
              <a:latin typeface="ShellMedium" panose="00000600000000000000" pitchFamily="50" charset="0"/>
            </a:endParaRPr>
          </a:p>
        </p:txBody>
      </p:sp>
      <p:sp>
        <p:nvSpPr>
          <p:cNvPr id="4" name="Slide Number Placeholder 3"/>
          <p:cNvSpPr>
            <a:spLocks noGrp="1"/>
          </p:cNvSpPr>
          <p:nvPr>
            <p:ph type="sldNum" sz="quarter" idx="10"/>
          </p:nvPr>
        </p:nvSpPr>
        <p:spPr/>
        <p:txBody>
          <a:bodyPr/>
          <a:lstStyle/>
          <a:p>
            <a:fld id="{20B9C825-F38E-45BB-92C1-043DE61C9183}" type="slidenum">
              <a:rPr lang="en-GB" smtClean="0">
                <a:latin typeface="ShellMedium" panose="00000600000000000000" pitchFamily="50" charset="0"/>
              </a:rPr>
              <a:pPr/>
              <a:t>2</a:t>
            </a:fld>
            <a:endParaRPr lang="en-GB" dirty="0">
              <a:latin typeface="ShellMedium" panose="00000600000000000000" pitchFamily="50" charset="0"/>
            </a:endParaRPr>
          </a:p>
        </p:txBody>
      </p:sp>
    </p:spTree>
    <p:extLst>
      <p:ext uri="{BB962C8B-B14F-4D97-AF65-F5344CB8AC3E}">
        <p14:creationId xmlns:p14="http://schemas.microsoft.com/office/powerpoint/2010/main" val="9852514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DE799493-6412-4470-9830-D005B358D66E}" type="slidenum">
              <a:rPr lang="en-GB" smtClean="0">
                <a:latin typeface="ShellMedium" panose="00000600000000000000" pitchFamily="50" charset="0"/>
              </a:rPr>
              <a:pPr/>
              <a:t>3</a:t>
            </a:fld>
            <a:endParaRPr lang="en-GB" dirty="0">
              <a:latin typeface="ShellMedium" panose="00000600000000000000" pitchFamily="50" charset="0"/>
            </a:endParaRPr>
          </a:p>
        </p:txBody>
      </p:sp>
    </p:spTree>
    <p:extLst>
      <p:ext uri="{BB962C8B-B14F-4D97-AF65-F5344CB8AC3E}">
        <p14:creationId xmlns:p14="http://schemas.microsoft.com/office/powerpoint/2010/main" val="34803645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latin typeface="ShellMedium" panose="00000600000000000000" pitchFamily="50" charset="0"/>
            </a:endParaRPr>
          </a:p>
        </p:txBody>
      </p:sp>
      <p:sp>
        <p:nvSpPr>
          <p:cNvPr id="4" name="Slide Number Placeholder 3"/>
          <p:cNvSpPr>
            <a:spLocks noGrp="1"/>
          </p:cNvSpPr>
          <p:nvPr>
            <p:ph type="sldNum" sz="quarter" idx="10"/>
          </p:nvPr>
        </p:nvSpPr>
        <p:spPr/>
        <p:txBody>
          <a:bodyPr/>
          <a:lstStyle/>
          <a:p>
            <a:fld id="{DE799493-6412-4470-9830-D005B358D66E}" type="slidenum">
              <a:rPr lang="en-GB" smtClean="0">
                <a:latin typeface="ShellMedium" panose="00000600000000000000" pitchFamily="50" charset="0"/>
              </a:rPr>
              <a:pPr/>
              <a:t>4</a:t>
            </a:fld>
            <a:endParaRPr lang="en-GB" dirty="0">
              <a:latin typeface="ShellMedium" panose="00000600000000000000" pitchFamily="50" charset="0"/>
            </a:endParaRPr>
          </a:p>
        </p:txBody>
      </p:sp>
    </p:spTree>
    <p:extLst>
      <p:ext uri="{BB962C8B-B14F-4D97-AF65-F5344CB8AC3E}">
        <p14:creationId xmlns:p14="http://schemas.microsoft.com/office/powerpoint/2010/main" val="15420230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744538"/>
            <a:ext cx="6616700" cy="3722687"/>
          </a:xfrm>
        </p:spPr>
      </p:sp>
      <p:sp>
        <p:nvSpPr>
          <p:cNvPr id="3" name="Notes Placeholder 2"/>
          <p:cNvSpPr>
            <a:spLocks noGrp="1"/>
          </p:cNvSpPr>
          <p:nvPr>
            <p:ph type="body" idx="1"/>
          </p:nvPr>
        </p:nvSpPr>
        <p:spPr/>
        <p:txBody>
          <a:bodyPr>
            <a:normAutofit/>
          </a:bodyPr>
          <a:lstStyle/>
          <a:p>
            <a:endParaRPr lang="en-GB" dirty="0">
              <a:latin typeface="ShellMedium" panose="00000600000000000000" pitchFamily="50" charset="0"/>
            </a:endParaRPr>
          </a:p>
        </p:txBody>
      </p:sp>
      <p:sp>
        <p:nvSpPr>
          <p:cNvPr id="4" name="Slide Number Placeholder 3"/>
          <p:cNvSpPr>
            <a:spLocks noGrp="1"/>
          </p:cNvSpPr>
          <p:nvPr>
            <p:ph type="sldNum" sz="quarter" idx="10"/>
          </p:nvPr>
        </p:nvSpPr>
        <p:spPr/>
        <p:txBody>
          <a:bodyPr/>
          <a:lstStyle/>
          <a:p>
            <a:fld id="{DE799493-6412-4470-9830-D005B358D66E}" type="slidenum">
              <a:rPr lang="en-GB" smtClean="0">
                <a:latin typeface="ShellMedium" panose="00000600000000000000" pitchFamily="50" charset="0"/>
              </a:rPr>
              <a:pPr/>
              <a:t>5</a:t>
            </a:fld>
            <a:endParaRPr lang="en-GB" dirty="0">
              <a:latin typeface="ShellMedium" panose="00000600000000000000" pitchFamily="50" charset="0"/>
            </a:endParaRPr>
          </a:p>
        </p:txBody>
      </p:sp>
    </p:spTree>
    <p:extLst>
      <p:ext uri="{BB962C8B-B14F-4D97-AF65-F5344CB8AC3E}">
        <p14:creationId xmlns:p14="http://schemas.microsoft.com/office/powerpoint/2010/main" val="3665195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744538"/>
            <a:ext cx="6616700" cy="3722687"/>
          </a:xfrm>
        </p:spPr>
      </p:sp>
      <p:sp>
        <p:nvSpPr>
          <p:cNvPr id="3" name="Notes Placeholder 2"/>
          <p:cNvSpPr>
            <a:spLocks noGrp="1"/>
          </p:cNvSpPr>
          <p:nvPr>
            <p:ph type="body" idx="1"/>
          </p:nvPr>
        </p:nvSpPr>
        <p:spPr/>
        <p:txBody>
          <a:bodyPr>
            <a:normAutofit/>
          </a:bodyPr>
          <a:lstStyle/>
          <a:p>
            <a:endParaRPr lang="en-GB" dirty="0">
              <a:latin typeface="ShellMedium" panose="00000600000000000000" pitchFamily="50" charset="0"/>
            </a:endParaRPr>
          </a:p>
        </p:txBody>
      </p:sp>
      <p:sp>
        <p:nvSpPr>
          <p:cNvPr id="4" name="Slide Number Placeholder 3"/>
          <p:cNvSpPr>
            <a:spLocks noGrp="1"/>
          </p:cNvSpPr>
          <p:nvPr>
            <p:ph type="sldNum" sz="quarter" idx="10"/>
          </p:nvPr>
        </p:nvSpPr>
        <p:spPr/>
        <p:txBody>
          <a:bodyPr/>
          <a:lstStyle/>
          <a:p>
            <a:fld id="{DE799493-6412-4470-9830-D005B358D66E}" type="slidenum">
              <a:rPr lang="en-GB" smtClean="0">
                <a:latin typeface="ShellMedium" panose="00000600000000000000" pitchFamily="50" charset="0"/>
              </a:rPr>
              <a:pPr/>
              <a:t>6</a:t>
            </a:fld>
            <a:endParaRPr lang="en-GB" dirty="0">
              <a:latin typeface="ShellMedium" panose="00000600000000000000" pitchFamily="50" charset="0"/>
            </a:endParaRPr>
          </a:p>
        </p:txBody>
      </p:sp>
    </p:spTree>
    <p:extLst>
      <p:ext uri="{BB962C8B-B14F-4D97-AF65-F5344CB8AC3E}">
        <p14:creationId xmlns:p14="http://schemas.microsoft.com/office/powerpoint/2010/main" val="2841174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latin typeface="ShellMedium" panose="00000600000000000000" pitchFamily="50" charset="0"/>
            </a:endParaRPr>
          </a:p>
        </p:txBody>
      </p:sp>
      <p:sp>
        <p:nvSpPr>
          <p:cNvPr id="4" name="Slide Number Placeholder 3"/>
          <p:cNvSpPr>
            <a:spLocks noGrp="1"/>
          </p:cNvSpPr>
          <p:nvPr>
            <p:ph type="sldNum" sz="quarter" idx="10"/>
          </p:nvPr>
        </p:nvSpPr>
        <p:spPr/>
        <p:txBody>
          <a:bodyPr/>
          <a:lstStyle/>
          <a:p>
            <a:fld id="{DE799493-6412-4470-9830-D005B358D66E}" type="slidenum">
              <a:rPr lang="en-GB" smtClean="0">
                <a:latin typeface="ShellMedium" panose="00000600000000000000" pitchFamily="50" charset="0"/>
              </a:rPr>
              <a:pPr/>
              <a:t>7</a:t>
            </a:fld>
            <a:endParaRPr lang="en-GB" dirty="0">
              <a:latin typeface="ShellMedium" panose="00000600000000000000" pitchFamily="50" charset="0"/>
            </a:endParaRPr>
          </a:p>
        </p:txBody>
      </p:sp>
    </p:spTree>
    <p:extLst>
      <p:ext uri="{BB962C8B-B14F-4D97-AF65-F5344CB8AC3E}">
        <p14:creationId xmlns:p14="http://schemas.microsoft.com/office/powerpoint/2010/main" val="33502131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744538"/>
            <a:ext cx="6616700" cy="3722687"/>
          </a:xfrm>
        </p:spPr>
      </p:sp>
      <p:sp>
        <p:nvSpPr>
          <p:cNvPr id="3" name="Notes Placeholder 2"/>
          <p:cNvSpPr>
            <a:spLocks noGrp="1"/>
          </p:cNvSpPr>
          <p:nvPr>
            <p:ph type="body" idx="1"/>
          </p:nvPr>
        </p:nvSpPr>
        <p:spPr/>
        <p:txBody>
          <a:bodyPr>
            <a:normAutofit/>
          </a:bodyPr>
          <a:lstStyle/>
          <a:p>
            <a:endParaRPr lang="en-GB" dirty="0">
              <a:latin typeface="ShellMedium" panose="00000600000000000000" pitchFamily="50" charset="0"/>
            </a:endParaRPr>
          </a:p>
        </p:txBody>
      </p:sp>
      <p:sp>
        <p:nvSpPr>
          <p:cNvPr id="4" name="Slide Number Placeholder 3"/>
          <p:cNvSpPr>
            <a:spLocks noGrp="1"/>
          </p:cNvSpPr>
          <p:nvPr>
            <p:ph type="sldNum" sz="quarter" idx="10"/>
          </p:nvPr>
        </p:nvSpPr>
        <p:spPr/>
        <p:txBody>
          <a:bodyPr/>
          <a:lstStyle/>
          <a:p>
            <a:fld id="{DE799493-6412-4470-9830-D005B358D66E}" type="slidenum">
              <a:rPr lang="en-GB" smtClean="0">
                <a:latin typeface="ShellMedium" panose="00000600000000000000" pitchFamily="50" charset="0"/>
              </a:rPr>
              <a:pPr/>
              <a:t>8</a:t>
            </a:fld>
            <a:endParaRPr lang="en-GB" dirty="0">
              <a:latin typeface="ShellMedium" panose="00000600000000000000" pitchFamily="50" charset="0"/>
            </a:endParaRPr>
          </a:p>
        </p:txBody>
      </p:sp>
    </p:spTree>
    <p:extLst>
      <p:ext uri="{BB962C8B-B14F-4D97-AF65-F5344CB8AC3E}">
        <p14:creationId xmlns:p14="http://schemas.microsoft.com/office/powerpoint/2010/main" val="10115471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744538"/>
            <a:ext cx="6616700" cy="3722687"/>
          </a:xfrm>
        </p:spPr>
      </p:sp>
      <p:sp>
        <p:nvSpPr>
          <p:cNvPr id="3" name="Notes Placeholder 2"/>
          <p:cNvSpPr>
            <a:spLocks noGrp="1"/>
          </p:cNvSpPr>
          <p:nvPr>
            <p:ph type="body" idx="1"/>
          </p:nvPr>
        </p:nvSpPr>
        <p:spPr/>
        <p:txBody>
          <a:bodyPr>
            <a:normAutofit/>
          </a:bodyPr>
          <a:lstStyle/>
          <a:p>
            <a:endParaRPr lang="en-GB" dirty="0">
              <a:latin typeface="ShellMedium" panose="00000600000000000000" pitchFamily="50" charset="0"/>
            </a:endParaRPr>
          </a:p>
        </p:txBody>
      </p:sp>
      <p:sp>
        <p:nvSpPr>
          <p:cNvPr id="4" name="Slide Number Placeholder 3"/>
          <p:cNvSpPr>
            <a:spLocks noGrp="1"/>
          </p:cNvSpPr>
          <p:nvPr>
            <p:ph type="sldNum" sz="quarter" idx="10"/>
          </p:nvPr>
        </p:nvSpPr>
        <p:spPr/>
        <p:txBody>
          <a:bodyPr/>
          <a:lstStyle/>
          <a:p>
            <a:fld id="{DE799493-6412-4470-9830-D005B358D66E}" type="slidenum">
              <a:rPr lang="en-GB" smtClean="0">
                <a:latin typeface="ShellMedium" panose="00000600000000000000" pitchFamily="50" charset="0"/>
              </a:rPr>
              <a:pPr/>
              <a:t>9</a:t>
            </a:fld>
            <a:endParaRPr lang="en-GB" dirty="0">
              <a:latin typeface="ShellMedium" panose="00000600000000000000" pitchFamily="50" charset="0"/>
            </a:endParaRPr>
          </a:p>
        </p:txBody>
      </p:sp>
    </p:spTree>
    <p:extLst>
      <p:ext uri="{BB962C8B-B14F-4D97-AF65-F5344CB8AC3E}">
        <p14:creationId xmlns:p14="http://schemas.microsoft.com/office/powerpoint/2010/main" val="304967598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tif"/><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ti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ti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ti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724"/>
            <a:ext cx="12193293" cy="6857276"/>
          </a:xfrm>
          <a:prstGeom prst="rect">
            <a:avLst/>
          </a:prstGeom>
        </p:spPr>
      </p:pic>
      <p:pic>
        <p:nvPicPr>
          <p:cNvPr id="4" name="Pictur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95840" y="517459"/>
            <a:ext cx="1887660" cy="1887660"/>
          </a:xfrm>
          <a:prstGeom prst="rect">
            <a:avLst/>
          </a:prstGeom>
          <a:ln>
            <a:noFill/>
          </a:ln>
        </p:spPr>
      </p:pic>
      <p:sp>
        <p:nvSpPr>
          <p:cNvPr id="28" name="Rectangle 2"/>
          <p:cNvSpPr>
            <a:spLocks noGrp="1" noChangeArrowheads="1"/>
          </p:cNvSpPr>
          <p:nvPr userDrawn="1">
            <p:ph type="ctrTitle"/>
          </p:nvPr>
        </p:nvSpPr>
        <p:spPr>
          <a:xfrm>
            <a:off x="766800" y="2754403"/>
            <a:ext cx="9973373" cy="918000"/>
          </a:xfrm>
          <a:noFill/>
        </p:spPr>
        <p:txBody>
          <a:bodyPr lIns="0" tIns="0" rIns="0" anchor="b" anchorCtr="0"/>
          <a:lstStyle>
            <a:lvl1pPr>
              <a:lnSpc>
                <a:spcPct val="110000"/>
              </a:lnSpc>
              <a:defRPr sz="3600" b="0" kern="1200" cap="none" spc="0" baseline="0">
                <a:solidFill>
                  <a:schemeClr val="tx1"/>
                </a:solidFill>
                <a:latin typeface="+mj-lt"/>
                <a:cs typeface="Arial" pitchFamily="34" charset="0"/>
              </a:defRPr>
            </a:lvl1pPr>
          </a:lstStyle>
          <a:p>
            <a:r>
              <a:rPr lang="en-GB"/>
              <a:t>Click to edit Master title style</a:t>
            </a:r>
            <a:endParaRPr lang="en-GB" dirty="0"/>
          </a:p>
        </p:txBody>
      </p:sp>
      <p:sp>
        <p:nvSpPr>
          <p:cNvPr id="29" name="Rectangle 3"/>
          <p:cNvSpPr>
            <a:spLocks noGrp="1" noChangeArrowheads="1"/>
          </p:cNvSpPr>
          <p:nvPr userDrawn="1">
            <p:ph type="subTitle" idx="1"/>
          </p:nvPr>
        </p:nvSpPr>
        <p:spPr>
          <a:xfrm>
            <a:off x="766800" y="3805856"/>
            <a:ext cx="9976548" cy="749808"/>
          </a:xfrm>
        </p:spPr>
        <p:txBody>
          <a:bodyPr anchor="t" anchorCtr="0"/>
          <a:lstStyle>
            <a:lvl1pPr marL="0" indent="0">
              <a:lnSpc>
                <a:spcPct val="100000"/>
              </a:lnSpc>
              <a:spcBef>
                <a:spcPct val="0"/>
              </a:spcBef>
              <a:spcAft>
                <a:spcPts val="0"/>
              </a:spcAft>
              <a:buFont typeface="Wingdings" pitchFamily="2" charset="2"/>
              <a:buNone/>
              <a:defRPr sz="2000" baseline="0">
                <a:solidFill>
                  <a:schemeClr val="tx1"/>
                </a:solidFill>
                <a:latin typeface="+mn-lt"/>
                <a:cs typeface="Arial" pitchFamily="34" charset="0"/>
              </a:defRPr>
            </a:lvl1pPr>
          </a:lstStyle>
          <a:p>
            <a:r>
              <a:rPr lang="en-GB"/>
              <a:t>Click to edit Master subtitle style</a:t>
            </a:r>
            <a:endParaRPr lang="en-GB" dirty="0"/>
          </a:p>
        </p:txBody>
      </p:sp>
      <p:sp>
        <p:nvSpPr>
          <p:cNvPr id="32" name="Text Placeholder 31"/>
          <p:cNvSpPr>
            <a:spLocks noGrp="1"/>
          </p:cNvSpPr>
          <p:nvPr userDrawn="1">
            <p:ph type="body" sz="quarter" idx="10" hasCustomPrompt="1"/>
          </p:nvPr>
        </p:nvSpPr>
        <p:spPr>
          <a:xfrm>
            <a:off x="766800" y="4832087"/>
            <a:ext cx="7871121" cy="237600"/>
          </a:xfrm>
        </p:spPr>
        <p:txBody>
          <a:bodyPr anchor="t" anchorCtr="0"/>
          <a:lstStyle>
            <a:lvl1pPr>
              <a:lnSpc>
                <a:spcPct val="100000"/>
              </a:lnSpc>
              <a:buNone/>
              <a:defRPr sz="1400">
                <a:solidFill>
                  <a:schemeClr val="tx1"/>
                </a:solidFill>
                <a:latin typeface="ShellHeavy" panose="00000700000000000000" pitchFamily="2" charset="0"/>
              </a:defRPr>
            </a:lvl1pPr>
          </a:lstStyle>
          <a:p>
            <a:pPr lvl="0"/>
            <a:r>
              <a:rPr lang="en-GB" dirty="0"/>
              <a:t>Click to insert Author’s Name</a:t>
            </a:r>
          </a:p>
        </p:txBody>
      </p:sp>
      <p:sp>
        <p:nvSpPr>
          <p:cNvPr id="33" name="Text Placeholder 31"/>
          <p:cNvSpPr>
            <a:spLocks noGrp="1"/>
          </p:cNvSpPr>
          <p:nvPr userDrawn="1">
            <p:ph type="body" sz="quarter" idx="11" hasCustomPrompt="1"/>
          </p:nvPr>
        </p:nvSpPr>
        <p:spPr>
          <a:xfrm>
            <a:off x="766800" y="5083916"/>
            <a:ext cx="7871121" cy="237600"/>
          </a:xfrm>
        </p:spPr>
        <p:txBody>
          <a:bodyPr anchor="t" anchorCtr="0"/>
          <a:lstStyle>
            <a:lvl1pPr>
              <a:lnSpc>
                <a:spcPct val="100000"/>
              </a:lnSpc>
              <a:buNone/>
              <a:defRPr sz="1400">
                <a:solidFill>
                  <a:schemeClr val="tx1"/>
                </a:solidFill>
                <a:latin typeface="ShellMedium" panose="00000600000000000000" pitchFamily="2" charset="0"/>
              </a:defRPr>
            </a:lvl1pPr>
          </a:lstStyle>
          <a:p>
            <a:pPr lvl="0"/>
            <a:r>
              <a:rPr lang="en-GB" dirty="0"/>
              <a:t>Click to insert Role in Organisation</a:t>
            </a:r>
          </a:p>
        </p:txBody>
      </p:sp>
      <p:sp>
        <p:nvSpPr>
          <p:cNvPr id="24" name="Text Box 11" descr="&lt;COMPANY_NAME&gt;&#10;"/>
          <p:cNvSpPr txBox="1">
            <a:spLocks noChangeArrowheads="1"/>
          </p:cNvSpPr>
          <p:nvPr userDrawn="1"/>
        </p:nvSpPr>
        <p:spPr bwMode="auto">
          <a:xfrm>
            <a:off x="512259" y="6469199"/>
            <a:ext cx="3360000" cy="237600"/>
          </a:xfrm>
          <a:prstGeom prst="rect">
            <a:avLst/>
          </a:prstGeom>
          <a:noFill/>
          <a:ln w="9525" algn="ctr">
            <a:noFill/>
            <a:miter lim="800000"/>
            <a:headEnd/>
            <a:tailEnd/>
          </a:ln>
          <a:effectLst/>
        </p:spPr>
        <p:txBody>
          <a:bodyPr wrap="none" lIns="0" tIns="0" rIns="0" anchor="t" anchorCtr="0">
            <a:noAutofit/>
          </a:bodyPr>
          <a:lstStyle/>
          <a:p>
            <a:pPr>
              <a:defRPr/>
            </a:pPr>
            <a:r>
              <a:rPr lang="en-GB" sz="850" noProof="1">
                <a:solidFill>
                  <a:schemeClr val="tx1"/>
                </a:solidFill>
                <a:latin typeface="+mn-lt"/>
                <a:cs typeface="Arial" pitchFamily="34" charset="0"/>
              </a:rPr>
              <a:t>Copyright of Shell International B.V.</a:t>
            </a:r>
          </a:p>
        </p:txBody>
      </p:sp>
      <p:sp>
        <p:nvSpPr>
          <p:cNvPr id="25" name="Rectangle 6" descr="Rectangle 6"/>
          <p:cNvSpPr>
            <a:spLocks noGrp="1" noChangeArrowheads="1"/>
          </p:cNvSpPr>
          <p:nvPr>
            <p:ph type="sldNum" sz="quarter" idx="4"/>
          </p:nvPr>
        </p:nvSpPr>
        <p:spPr bwMode="auto">
          <a:xfrm>
            <a:off x="11324177" y="6469199"/>
            <a:ext cx="355564" cy="237600"/>
          </a:xfrm>
          <a:prstGeom prst="rect">
            <a:avLst/>
          </a:prstGeom>
          <a:noFill/>
          <a:ln w="9525">
            <a:noFill/>
            <a:miter lim="800000"/>
            <a:headEnd/>
            <a:tailEnd/>
          </a:ln>
          <a:effectLst/>
        </p:spPr>
        <p:txBody>
          <a:bodyPr vert="horz" wrap="none" lIns="0" tIns="0" rIns="0" bIns="45720" numCol="1" anchor="t" anchorCtr="0" compatLnSpc="1">
            <a:prstTxWarp prst="textNoShape">
              <a:avLst/>
            </a:prstTxWarp>
          </a:bodyPr>
          <a:lstStyle>
            <a:lvl1pPr algn="r">
              <a:defRPr sz="850">
                <a:solidFill>
                  <a:schemeClr val="tx1"/>
                </a:solidFill>
                <a:latin typeface="+mn-lt"/>
                <a:cs typeface="Arial" pitchFamily="34" charset="0"/>
              </a:defRPr>
            </a:lvl1pPr>
          </a:lstStyle>
          <a:p>
            <a:fld id="{D32BAE6A-B452-4007-8177-56DD051636F9}" type="slidenum">
              <a:rPr lang="en-GB" noProof="1" smtClean="0"/>
              <a:pPr/>
              <a:t>‹#›</a:t>
            </a:fld>
            <a:endParaRPr lang="en-GB" noProof="1"/>
          </a:p>
        </p:txBody>
      </p:sp>
      <p:sp>
        <p:nvSpPr>
          <p:cNvPr id="86" name="Rectangle 4" descr="Rectangle 4"/>
          <p:cNvSpPr>
            <a:spLocks noGrp="1" noChangeArrowheads="1"/>
          </p:cNvSpPr>
          <p:nvPr>
            <p:ph type="dt" sz="half" idx="2"/>
          </p:nvPr>
        </p:nvSpPr>
        <p:spPr bwMode="auto">
          <a:xfrm>
            <a:off x="9670343" y="6469200"/>
            <a:ext cx="1440000" cy="237600"/>
          </a:xfrm>
          <a:prstGeom prst="rect">
            <a:avLst/>
          </a:prstGeom>
          <a:noFill/>
          <a:ln w="9525">
            <a:noFill/>
            <a:miter lim="800000"/>
            <a:headEnd/>
            <a:tailEnd/>
          </a:ln>
          <a:effectLst/>
        </p:spPr>
        <p:txBody>
          <a:bodyPr vert="horz" wrap="none" lIns="0" tIns="0" rIns="0" bIns="45720" numCol="1" anchor="t" anchorCtr="0" compatLnSpc="1">
            <a:prstTxWarp prst="textNoShape">
              <a:avLst/>
            </a:prstTxWarp>
          </a:bodyPr>
          <a:lstStyle>
            <a:lvl1pPr marL="0" algn="ctr" defTabSz="1219170" rtl="0" eaLnBrk="1" latinLnBrk="0" hangingPunct="1">
              <a:defRPr lang="en-US" sz="850" kern="1200" smtClean="0">
                <a:solidFill>
                  <a:schemeClr val="tx1"/>
                </a:solidFill>
                <a:latin typeface="+mn-lt"/>
                <a:ea typeface="+mn-ea"/>
                <a:cs typeface="Arial" pitchFamily="34" charset="0"/>
              </a:defRPr>
            </a:lvl1pPr>
          </a:lstStyle>
          <a:p>
            <a:pPr>
              <a:defRPr/>
            </a:pPr>
            <a:r>
              <a:rPr lang="en-GB" noProof="1"/>
              <a:t>August 2023</a:t>
            </a:r>
          </a:p>
        </p:txBody>
      </p:sp>
      <p:sp>
        <p:nvSpPr>
          <p:cNvPr id="87" name="Rectangle 5"/>
          <p:cNvSpPr>
            <a:spLocks noGrp="1" noChangeArrowheads="1"/>
          </p:cNvSpPr>
          <p:nvPr>
            <p:ph type="ftr" sz="quarter" idx="3"/>
          </p:nvPr>
        </p:nvSpPr>
        <p:spPr bwMode="auto">
          <a:xfrm>
            <a:off x="3877056" y="6469199"/>
            <a:ext cx="4435312" cy="237600"/>
          </a:xfrm>
          <a:prstGeom prst="rect">
            <a:avLst/>
          </a:prstGeom>
          <a:noFill/>
          <a:ln w="9525">
            <a:noFill/>
            <a:miter lim="800000"/>
            <a:headEnd/>
            <a:tailEnd/>
          </a:ln>
          <a:effectLst/>
        </p:spPr>
        <p:txBody>
          <a:bodyPr vert="horz" wrap="square" lIns="0" tIns="0" rIns="0" bIns="45720" numCol="1" anchor="t" anchorCtr="0" compatLnSpc="1">
            <a:prstTxWarp prst="textNoShape">
              <a:avLst/>
            </a:prstTxWarp>
          </a:bodyPr>
          <a:lstStyle>
            <a:lvl1pPr>
              <a:defRPr sz="850">
                <a:solidFill>
                  <a:schemeClr val="tx1"/>
                </a:solidFill>
                <a:latin typeface="+mn-lt"/>
                <a:cs typeface="Arial" pitchFamily="34" charset="0"/>
              </a:defRPr>
            </a:lvl1pPr>
          </a:lstStyle>
          <a:p>
            <a:pPr>
              <a:defRPr/>
            </a:pPr>
            <a:r>
              <a:rPr lang="en-GB" noProof="1"/>
              <a:t> </a:t>
            </a:r>
          </a:p>
        </p:txBody>
      </p:sp>
      <p:sp>
        <p:nvSpPr>
          <p:cNvPr id="12" name="TextBox 11" descr="CONFIDENTIAL_TAG_0xFFEE">
            <a:extLst>
              <a:ext uri="{FF2B5EF4-FFF2-40B4-BE49-F238E27FC236}">
                <a16:creationId xmlns:a16="http://schemas.microsoft.com/office/drawing/2014/main" id="{6F27304A-826A-4BDF-AD71-4D429DF33ACE}"/>
              </a:ext>
            </a:extLst>
          </p:cNvPr>
          <p:cNvSpPr txBox="1"/>
          <p:nvPr userDrawn="1"/>
        </p:nvSpPr>
        <p:spPr>
          <a:xfrm>
            <a:off x="8457822" y="6481427"/>
            <a:ext cx="1079500" cy="169277"/>
          </a:xfrm>
          <a:prstGeom prst="rect">
            <a:avLst/>
          </a:prstGeom>
          <a:noFill/>
          <a:ln>
            <a:noFill/>
          </a:ln>
          <a:effectLst>
            <a:glow>
              <a:srgbClr val="000000"/>
            </a:glow>
          </a:effectLst>
        </p:spPr>
        <p:txBody>
          <a:bodyPr vert="horz" wrap="square" lIns="0" tIns="0" rIns="0" bIns="4572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800" b="0" i="0" u="none" strike="noStrike" kern="1200" cap="none" spc="0" normalizeH="0" baseline="0" noProof="0">
                <a:ln>
                  <a:noFill/>
                </a:ln>
                <a:solidFill>
                  <a:schemeClr val="accent2"/>
                </a:solidFill>
                <a:effectLst/>
                <a:uLnTx/>
                <a:uFillTx/>
                <a:latin typeface="ShellMedium" panose="00000600000000000000" pitchFamily="50" charset="0"/>
                <a:ea typeface="+mn-ea"/>
                <a:cs typeface="+mn-cs"/>
              </a:rPr>
              <a:t>INTERNAL</a:t>
            </a:r>
            <a:endParaRPr kumimoji="0" lang="en-GB" sz="800" b="0" i="0" u="none" strike="noStrike" kern="1200" cap="none" spc="0" normalizeH="0" baseline="0" noProof="0" dirty="0">
              <a:ln>
                <a:noFill/>
              </a:ln>
              <a:solidFill>
                <a:schemeClr val="accent2"/>
              </a:solidFill>
              <a:effectLst/>
              <a:uLnTx/>
              <a:uFillTx/>
              <a:latin typeface="ShellMedium" panose="00000600000000000000" pitchFamily="50" charset="0"/>
              <a:ea typeface="+mn-ea"/>
              <a:cs typeface="+mn-cs"/>
            </a:endParaRPr>
          </a:p>
        </p:txBody>
      </p:sp>
    </p:spTree>
  </p:cSld>
  <p:clrMapOvr>
    <a:masterClrMapping/>
  </p:clrMapOvr>
  <p:transition/>
  <p:hf hdr="0"/>
  <p:extLst>
    <p:ext uri="{DCECCB84-F9BA-43D5-87BE-67443E8EF086}">
      <p15:sldGuideLst xmlns:p15="http://schemas.microsoft.com/office/powerpoint/2012/main">
        <p15:guide id="4" pos="7357" userDrawn="1">
          <p15:clr>
            <a:srgbClr val="FBAE40"/>
          </p15:clr>
        </p15:guide>
        <p15:guide id="5" pos="1121" userDrawn="1">
          <p15:clr>
            <a:srgbClr val="FBAE40"/>
          </p15:clr>
        </p15:guide>
        <p15:guide id="6" orient="horz" pos="4074" userDrawn="1">
          <p15:clr>
            <a:srgbClr val="FBAE40"/>
          </p15:clr>
        </p15:guide>
        <p15:guide id="7" orient="horz" pos="216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ntent - High Content">
    <p:spTree>
      <p:nvGrpSpPr>
        <p:cNvPr id="1" name=""/>
        <p:cNvGrpSpPr/>
        <p:nvPr/>
      </p:nvGrpSpPr>
      <p:grpSpPr>
        <a:xfrm>
          <a:off x="0" y="0"/>
          <a:ext cx="0" cy="0"/>
          <a:chOff x="0" y="0"/>
          <a:chExt cx="0" cy="0"/>
        </a:xfrm>
      </p:grpSpPr>
      <p:sp>
        <p:nvSpPr>
          <p:cNvPr id="34" name="Rectangle 2"/>
          <p:cNvSpPr>
            <a:spLocks noGrp="1" noChangeArrowheads="1"/>
          </p:cNvSpPr>
          <p:nvPr>
            <p:ph type="title"/>
          </p:nvPr>
        </p:nvSpPr>
        <p:spPr bwMode="auto">
          <a:xfrm>
            <a:off x="508000" y="712800"/>
            <a:ext cx="11171238" cy="808025"/>
          </a:xfrm>
          <a:prstGeom prst="rect">
            <a:avLst/>
          </a:prstGeom>
          <a:noFill/>
          <a:ln w="9525" algn="ctr">
            <a:noFill/>
            <a:miter lim="800000"/>
            <a:headEnd/>
            <a:tailEnd/>
          </a:ln>
        </p:spPr>
        <p:txBody>
          <a:bodyPr vert="horz" wrap="square" lIns="0" tIns="0" rIns="0" bIns="0" numCol="1" anchor="t" anchorCtr="0" compatLnSpc="1">
            <a:prstTxWarp prst="textNoShape">
              <a:avLst/>
            </a:prstTxWarp>
          </a:bodyPr>
          <a:lstStyle>
            <a:lvl1pPr>
              <a:defRPr lang="en-GB" sz="2400" dirty="0" smtClean="0">
                <a:latin typeface="+mj-lt"/>
              </a:defRPr>
            </a:lvl1pPr>
          </a:lstStyle>
          <a:p>
            <a:pPr lvl="0"/>
            <a:r>
              <a:rPr lang="en-GB"/>
              <a:t>Click to edit Master title style</a:t>
            </a:r>
            <a:endParaRPr lang="en-GB" dirty="0"/>
          </a:p>
        </p:txBody>
      </p:sp>
      <p:sp>
        <p:nvSpPr>
          <p:cNvPr id="10" name="Content Placeholder 14"/>
          <p:cNvSpPr>
            <a:spLocks noGrp="1"/>
          </p:cNvSpPr>
          <p:nvPr>
            <p:ph sz="quarter" idx="13"/>
          </p:nvPr>
        </p:nvSpPr>
        <p:spPr>
          <a:xfrm>
            <a:off x="6472014" y="1686556"/>
            <a:ext cx="5207224" cy="4672970"/>
          </a:xfrm>
        </p:spPr>
        <p:txBody>
          <a:bodyPr/>
          <a:lstStyle>
            <a:lvl1pPr marL="0" indent="0">
              <a:lnSpc>
                <a:spcPct val="140000"/>
              </a:lnSpc>
              <a:spcAft>
                <a:spcPts val="0"/>
              </a:spcAft>
              <a:buClr>
                <a:schemeClr val="accent2"/>
              </a:buClr>
              <a:buSzPct val="85000"/>
              <a:buFont typeface="Wingdings" pitchFamily="2" charset="2"/>
              <a:buNone/>
              <a:defRPr sz="1400"/>
            </a:lvl1pPr>
            <a:lvl2pPr marL="176400" indent="-176400">
              <a:lnSpc>
                <a:spcPct val="140000"/>
              </a:lnSpc>
              <a:spcBef>
                <a:spcPts val="0"/>
              </a:spcBef>
              <a:spcAft>
                <a:spcPts val="0"/>
              </a:spcAft>
              <a:buClr>
                <a:schemeClr val="accent2"/>
              </a:buClr>
              <a:buSzPct val="75000"/>
              <a:buFont typeface="Wingdings" panose="05000000000000000000" pitchFamily="2" charset="2"/>
              <a:buChar char="¢"/>
              <a:defRPr sz="1400"/>
            </a:lvl2pPr>
            <a:lvl3pPr marL="354200" indent="-177800">
              <a:lnSpc>
                <a:spcPct val="140000"/>
              </a:lnSpc>
              <a:spcBef>
                <a:spcPts val="0"/>
              </a:spcBef>
              <a:spcAft>
                <a:spcPts val="0"/>
              </a:spcAft>
              <a:buClr>
                <a:schemeClr val="accent2"/>
              </a:buClr>
              <a:buFont typeface="Wingdings" panose="05000000000000000000" pitchFamily="2" charset="2"/>
              <a:buChar char=""/>
              <a:defRPr sz="1400"/>
            </a:lvl3pPr>
            <a:lvl4pPr marL="532000" indent="-177800">
              <a:lnSpc>
                <a:spcPct val="140000"/>
              </a:lnSpc>
              <a:spcBef>
                <a:spcPts val="0"/>
              </a:spcBef>
              <a:spcAft>
                <a:spcPts val="0"/>
              </a:spcAft>
              <a:buClr>
                <a:schemeClr val="tx1"/>
              </a:buClr>
              <a:buFont typeface="Wingdings" panose="05000000000000000000" pitchFamily="2" charset="2"/>
              <a:buChar char=""/>
              <a:defRPr sz="1400"/>
            </a:lvl4pPr>
            <a:lvl5pPr marL="684400" indent="-152400">
              <a:lnSpc>
                <a:spcPct val="140000"/>
              </a:lnSpc>
              <a:spcBef>
                <a:spcPts val="0"/>
              </a:spcBef>
              <a:spcAft>
                <a:spcPts val="0"/>
              </a:spcAft>
              <a:buClr>
                <a:schemeClr val="tx1"/>
              </a:buClr>
              <a:buFont typeface="Wingdings" panose="05000000000000000000" pitchFamily="2" charset="2"/>
              <a:buChar char=""/>
              <a:defRPr sz="1200"/>
            </a:lvl5pPr>
            <a:lvl6pPr marL="824100" indent="-139700">
              <a:lnSpc>
                <a:spcPct val="140000"/>
              </a:lnSpc>
              <a:spcBef>
                <a:spcPts val="0"/>
              </a:spcBef>
              <a:spcAft>
                <a:spcPts val="0"/>
              </a:spcAft>
              <a:buClr>
                <a:schemeClr val="tx1"/>
              </a:buClr>
              <a:buFont typeface="Wingdings" panose="05000000000000000000" pitchFamily="2" charset="2"/>
              <a:buChar char=""/>
              <a:tabLst/>
              <a:defRPr sz="1100"/>
            </a:lvl6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12" name="Text Placeholder 43"/>
          <p:cNvSpPr>
            <a:spLocks noGrp="1"/>
          </p:cNvSpPr>
          <p:nvPr>
            <p:ph type="body" sz="quarter" idx="11"/>
          </p:nvPr>
        </p:nvSpPr>
        <p:spPr>
          <a:xfrm>
            <a:off x="765174" y="1686554"/>
            <a:ext cx="5211763" cy="4672971"/>
          </a:xfrm>
        </p:spPr>
        <p:txBody>
          <a:bodyPr/>
          <a:lstStyle>
            <a:lvl1pPr marL="0" indent="0">
              <a:lnSpc>
                <a:spcPct val="140000"/>
              </a:lnSpc>
              <a:spcAft>
                <a:spcPts val="0"/>
              </a:spcAft>
              <a:buClr>
                <a:schemeClr val="accent2"/>
              </a:buClr>
              <a:buSzPct val="85000"/>
              <a:buFont typeface="Wingdings" pitchFamily="2" charset="2"/>
              <a:buNone/>
              <a:defRPr sz="1400"/>
            </a:lvl1pPr>
            <a:lvl2pPr marL="176400" indent="-176400">
              <a:lnSpc>
                <a:spcPct val="140000"/>
              </a:lnSpc>
              <a:spcAft>
                <a:spcPts val="0"/>
              </a:spcAft>
              <a:buClr>
                <a:schemeClr val="accent2"/>
              </a:buClr>
              <a:buSzPct val="75000"/>
              <a:buFont typeface="Wingdings" panose="05000000000000000000" pitchFamily="2" charset="2"/>
              <a:buChar char="¢"/>
              <a:defRPr sz="1400"/>
            </a:lvl2pPr>
            <a:lvl3pPr marL="354200" indent="-177800">
              <a:lnSpc>
                <a:spcPct val="140000"/>
              </a:lnSpc>
              <a:spcAft>
                <a:spcPts val="0"/>
              </a:spcAft>
              <a:buClr>
                <a:schemeClr val="accent2"/>
              </a:buClr>
              <a:buFont typeface="Wingdings" panose="05000000000000000000" pitchFamily="2" charset="2"/>
              <a:buChar char=""/>
              <a:defRPr sz="1400"/>
            </a:lvl3pPr>
            <a:lvl4pPr marL="532000" indent="-177800">
              <a:lnSpc>
                <a:spcPct val="140000"/>
              </a:lnSpc>
              <a:spcAft>
                <a:spcPts val="0"/>
              </a:spcAft>
              <a:buClr>
                <a:schemeClr val="tx1"/>
              </a:buClr>
              <a:buFont typeface="Wingdings" panose="05000000000000000000" pitchFamily="2" charset="2"/>
              <a:buChar char=""/>
              <a:defRPr sz="1400"/>
            </a:lvl4pPr>
            <a:lvl5pPr marL="684400" indent="-152400">
              <a:lnSpc>
                <a:spcPct val="140000"/>
              </a:lnSpc>
              <a:spcBef>
                <a:spcPts val="0"/>
              </a:spcBef>
              <a:spcAft>
                <a:spcPts val="0"/>
              </a:spcAft>
              <a:buClr>
                <a:schemeClr val="tx1"/>
              </a:buClr>
              <a:buFont typeface="Wingdings" panose="05000000000000000000" pitchFamily="2" charset="2"/>
              <a:buChar char=""/>
              <a:defRPr sz="1200"/>
            </a:lvl5pPr>
            <a:lvl6pPr marL="824100" indent="-139700">
              <a:lnSpc>
                <a:spcPct val="140000"/>
              </a:lnSpc>
              <a:spcBef>
                <a:spcPts val="0"/>
              </a:spcBef>
              <a:spcAft>
                <a:spcPts val="0"/>
              </a:spcAft>
              <a:buClr>
                <a:schemeClr val="tx1"/>
              </a:buClr>
              <a:buFont typeface="Wingdings" panose="05000000000000000000" pitchFamily="2" charset="2"/>
              <a:buChar char=""/>
              <a:defRPr sz="1100"/>
            </a:lvl6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16" name="Rectangle 4" descr="Rectangle 4"/>
          <p:cNvSpPr>
            <a:spLocks noGrp="1" noChangeArrowheads="1"/>
          </p:cNvSpPr>
          <p:nvPr>
            <p:ph type="dt" sz="half" idx="2"/>
          </p:nvPr>
        </p:nvSpPr>
        <p:spPr bwMode="auto">
          <a:xfrm>
            <a:off x="9670343" y="6469200"/>
            <a:ext cx="1440000" cy="237600"/>
          </a:xfrm>
          <a:prstGeom prst="rect">
            <a:avLst/>
          </a:prstGeom>
          <a:noFill/>
          <a:ln w="9525">
            <a:noFill/>
            <a:miter lim="800000"/>
            <a:headEnd/>
            <a:tailEnd/>
          </a:ln>
          <a:effectLst/>
        </p:spPr>
        <p:txBody>
          <a:bodyPr vert="horz" wrap="none" lIns="0" tIns="0" rIns="0" bIns="45720" numCol="1" anchor="t" anchorCtr="0" compatLnSpc="1">
            <a:prstTxWarp prst="textNoShape">
              <a:avLst/>
            </a:prstTxWarp>
          </a:bodyPr>
          <a:lstStyle>
            <a:lvl1pPr marL="0" algn="ctr" defTabSz="1219170" rtl="0" eaLnBrk="1" latinLnBrk="0" hangingPunct="1">
              <a:defRPr lang="en-US" sz="850" kern="1200" smtClean="0">
                <a:solidFill>
                  <a:schemeClr val="tx1"/>
                </a:solidFill>
                <a:latin typeface="+mn-lt"/>
                <a:ea typeface="+mn-ea"/>
                <a:cs typeface="Arial" pitchFamily="34" charset="0"/>
              </a:defRPr>
            </a:lvl1pPr>
          </a:lstStyle>
          <a:p>
            <a:pPr>
              <a:defRPr/>
            </a:pPr>
            <a:r>
              <a:rPr lang="en-GB" noProof="1"/>
              <a:t>August 2023</a:t>
            </a:r>
          </a:p>
        </p:txBody>
      </p:sp>
      <p:sp>
        <p:nvSpPr>
          <p:cNvPr id="18" name="Rectangle 6" descr="Rectangle 6"/>
          <p:cNvSpPr>
            <a:spLocks noGrp="1" noChangeArrowheads="1"/>
          </p:cNvSpPr>
          <p:nvPr>
            <p:ph type="sldNum" sz="quarter" idx="4"/>
          </p:nvPr>
        </p:nvSpPr>
        <p:spPr bwMode="auto">
          <a:xfrm>
            <a:off x="11324177" y="6469199"/>
            <a:ext cx="355564" cy="237600"/>
          </a:xfrm>
          <a:prstGeom prst="rect">
            <a:avLst/>
          </a:prstGeom>
          <a:noFill/>
          <a:ln w="9525">
            <a:noFill/>
            <a:miter lim="800000"/>
            <a:headEnd/>
            <a:tailEnd/>
          </a:ln>
          <a:effectLst/>
        </p:spPr>
        <p:txBody>
          <a:bodyPr vert="horz" wrap="none" lIns="0" tIns="0" rIns="0" bIns="45720" numCol="1" anchor="t" anchorCtr="0" compatLnSpc="1">
            <a:prstTxWarp prst="textNoShape">
              <a:avLst/>
            </a:prstTxWarp>
          </a:bodyPr>
          <a:lstStyle>
            <a:lvl1pPr algn="r">
              <a:defRPr sz="850">
                <a:solidFill>
                  <a:schemeClr val="tx1"/>
                </a:solidFill>
                <a:latin typeface="+mn-lt"/>
                <a:cs typeface="Arial" pitchFamily="34" charset="0"/>
              </a:defRPr>
            </a:lvl1pPr>
          </a:lstStyle>
          <a:p>
            <a:fld id="{D32BAE6A-B452-4007-8177-56DD051636F9}" type="slidenum">
              <a:rPr lang="en-GB" noProof="1" smtClean="0"/>
              <a:pPr/>
              <a:t>‹#›</a:t>
            </a:fld>
            <a:endParaRPr lang="en-GB" noProof="1"/>
          </a:p>
        </p:txBody>
      </p:sp>
      <p:sp>
        <p:nvSpPr>
          <p:cNvPr id="20" name="Rectangle 5"/>
          <p:cNvSpPr>
            <a:spLocks noGrp="1" noChangeArrowheads="1"/>
          </p:cNvSpPr>
          <p:nvPr>
            <p:ph type="ftr" sz="quarter" idx="3"/>
          </p:nvPr>
        </p:nvSpPr>
        <p:spPr bwMode="auto">
          <a:xfrm>
            <a:off x="3877056" y="6469199"/>
            <a:ext cx="4435312" cy="237600"/>
          </a:xfrm>
          <a:prstGeom prst="rect">
            <a:avLst/>
          </a:prstGeom>
          <a:noFill/>
          <a:ln w="9525">
            <a:noFill/>
            <a:miter lim="800000"/>
            <a:headEnd/>
            <a:tailEnd/>
          </a:ln>
          <a:effectLst/>
        </p:spPr>
        <p:txBody>
          <a:bodyPr vert="horz" wrap="square" lIns="0" tIns="0" rIns="0" bIns="45720" numCol="1" anchor="t" anchorCtr="0" compatLnSpc="1">
            <a:prstTxWarp prst="textNoShape">
              <a:avLst/>
            </a:prstTxWarp>
          </a:bodyPr>
          <a:lstStyle>
            <a:lvl1pPr>
              <a:defRPr sz="850">
                <a:solidFill>
                  <a:schemeClr val="tx1"/>
                </a:solidFill>
                <a:latin typeface="+mn-lt"/>
                <a:cs typeface="Arial" pitchFamily="34" charset="0"/>
              </a:defRPr>
            </a:lvl1pPr>
          </a:lstStyle>
          <a:p>
            <a:pPr>
              <a:defRPr/>
            </a:pPr>
            <a:r>
              <a:rPr lang="en-GB" noProof="1"/>
              <a:t> </a:t>
            </a:r>
          </a:p>
        </p:txBody>
      </p:sp>
      <p:sp>
        <p:nvSpPr>
          <p:cNvPr id="8" name="TextBox 7" descr="CONFIDENTIAL_TAG_0xFFEE">
            <a:extLst>
              <a:ext uri="{FF2B5EF4-FFF2-40B4-BE49-F238E27FC236}">
                <a16:creationId xmlns:a16="http://schemas.microsoft.com/office/drawing/2014/main" id="{1E08FA6B-E097-4E90-9C00-49A8DCF2B03F}"/>
              </a:ext>
            </a:extLst>
          </p:cNvPr>
          <p:cNvSpPr txBox="1"/>
          <p:nvPr userDrawn="1"/>
        </p:nvSpPr>
        <p:spPr>
          <a:xfrm>
            <a:off x="8457822" y="6481427"/>
            <a:ext cx="1079500" cy="169277"/>
          </a:xfrm>
          <a:prstGeom prst="rect">
            <a:avLst/>
          </a:prstGeom>
          <a:noFill/>
          <a:ln>
            <a:noFill/>
          </a:ln>
          <a:effectLst>
            <a:glow>
              <a:srgbClr val="000000"/>
            </a:glow>
          </a:effectLst>
        </p:spPr>
        <p:txBody>
          <a:bodyPr vert="horz" wrap="square" lIns="0" tIns="0" rIns="0" bIns="4572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800" b="0" i="0" u="none" strike="noStrike" kern="1200" cap="none" spc="0" normalizeH="0" baseline="0" noProof="0">
                <a:ln>
                  <a:noFill/>
                </a:ln>
                <a:solidFill>
                  <a:schemeClr val="accent2"/>
                </a:solidFill>
                <a:effectLst/>
                <a:uLnTx/>
                <a:uFillTx/>
                <a:latin typeface="ShellMedium" panose="00000600000000000000" pitchFamily="50" charset="0"/>
                <a:ea typeface="+mn-ea"/>
                <a:cs typeface="+mn-cs"/>
              </a:rPr>
              <a:t>INTERNAL</a:t>
            </a:r>
            <a:endParaRPr kumimoji="0" lang="en-GB" sz="800" b="0" i="0" u="none" strike="noStrike" kern="1200" cap="none" spc="0" normalizeH="0" baseline="0" noProof="0" dirty="0">
              <a:ln>
                <a:noFill/>
              </a:ln>
              <a:solidFill>
                <a:schemeClr val="accent2"/>
              </a:solidFill>
              <a:effectLst/>
              <a:uLnTx/>
              <a:uFillTx/>
              <a:latin typeface="ShellMedium" panose="00000600000000000000" pitchFamily="50" charset="0"/>
              <a:ea typeface="+mn-ea"/>
              <a:cs typeface="+mn-cs"/>
            </a:endParaRPr>
          </a:p>
        </p:txBody>
      </p:sp>
    </p:spTree>
  </p:cSld>
  <p:clrMapOvr>
    <a:masterClrMapping/>
  </p:clrMapOvr>
  <p:transition/>
  <p:hf hdr="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xt and Content">
    <p:spTree>
      <p:nvGrpSpPr>
        <p:cNvPr id="1" name=""/>
        <p:cNvGrpSpPr/>
        <p:nvPr/>
      </p:nvGrpSpPr>
      <p:grpSpPr>
        <a:xfrm>
          <a:off x="0" y="0"/>
          <a:ext cx="0" cy="0"/>
          <a:chOff x="0" y="0"/>
          <a:chExt cx="0" cy="0"/>
        </a:xfrm>
      </p:grpSpPr>
      <p:sp>
        <p:nvSpPr>
          <p:cNvPr id="9" name="Picture Placeholder 2"/>
          <p:cNvSpPr>
            <a:spLocks noGrp="1"/>
          </p:cNvSpPr>
          <p:nvPr>
            <p:ph type="pic" sz="quarter" idx="12"/>
          </p:nvPr>
        </p:nvSpPr>
        <p:spPr bwMode="auto">
          <a:xfrm>
            <a:off x="5047384" y="0"/>
            <a:ext cx="7144616" cy="6857999"/>
          </a:xfrm>
          <a:custGeom>
            <a:avLst/>
            <a:gdLst>
              <a:gd name="connsiteX0" fmla="*/ 0 w 7141676"/>
              <a:gd name="connsiteY0" fmla="*/ 0 h 6316132"/>
              <a:gd name="connsiteX1" fmla="*/ 7141676 w 7141676"/>
              <a:gd name="connsiteY1" fmla="*/ 0 h 6316132"/>
              <a:gd name="connsiteX2" fmla="*/ 7141676 w 7141676"/>
              <a:gd name="connsiteY2" fmla="*/ 6316132 h 6316132"/>
              <a:gd name="connsiteX3" fmla="*/ 0 w 7141676"/>
              <a:gd name="connsiteY3" fmla="*/ 6316132 h 6316132"/>
              <a:gd name="connsiteX4" fmla="*/ 0 w 7141676"/>
              <a:gd name="connsiteY4" fmla="*/ 0 h 6316132"/>
              <a:gd name="connsiteX0" fmla="*/ 2940 w 7144616"/>
              <a:gd name="connsiteY0" fmla="*/ 0 h 6316132"/>
              <a:gd name="connsiteX1" fmla="*/ 7144616 w 7144616"/>
              <a:gd name="connsiteY1" fmla="*/ 0 h 6316132"/>
              <a:gd name="connsiteX2" fmla="*/ 7144616 w 7144616"/>
              <a:gd name="connsiteY2" fmla="*/ 6316132 h 6316132"/>
              <a:gd name="connsiteX3" fmla="*/ 2940 w 7144616"/>
              <a:gd name="connsiteY3" fmla="*/ 6316132 h 6316132"/>
              <a:gd name="connsiteX4" fmla="*/ 0 w 7144616"/>
              <a:gd name="connsiteY4" fmla="*/ 5779942 h 6316132"/>
              <a:gd name="connsiteX5" fmla="*/ 2940 w 7144616"/>
              <a:gd name="connsiteY5" fmla="*/ 0 h 6316132"/>
              <a:gd name="connsiteX0" fmla="*/ 2940 w 7144616"/>
              <a:gd name="connsiteY0" fmla="*/ 0 h 6316773"/>
              <a:gd name="connsiteX1" fmla="*/ 7144616 w 7144616"/>
              <a:gd name="connsiteY1" fmla="*/ 0 h 6316773"/>
              <a:gd name="connsiteX2" fmla="*/ 7144616 w 7144616"/>
              <a:gd name="connsiteY2" fmla="*/ 6316132 h 6316773"/>
              <a:gd name="connsiteX3" fmla="*/ 537870 w 7144616"/>
              <a:gd name="connsiteY3" fmla="*/ 6316773 h 6316773"/>
              <a:gd name="connsiteX4" fmla="*/ 2940 w 7144616"/>
              <a:gd name="connsiteY4" fmla="*/ 6316132 h 6316773"/>
              <a:gd name="connsiteX5" fmla="*/ 0 w 7144616"/>
              <a:gd name="connsiteY5" fmla="*/ 5779942 h 6316773"/>
              <a:gd name="connsiteX6" fmla="*/ 2940 w 7144616"/>
              <a:gd name="connsiteY6" fmla="*/ 0 h 6316773"/>
              <a:gd name="connsiteX0" fmla="*/ 2940 w 7144616"/>
              <a:gd name="connsiteY0" fmla="*/ 0 h 6316773"/>
              <a:gd name="connsiteX1" fmla="*/ 7144616 w 7144616"/>
              <a:gd name="connsiteY1" fmla="*/ 0 h 6316773"/>
              <a:gd name="connsiteX2" fmla="*/ 7144616 w 7144616"/>
              <a:gd name="connsiteY2" fmla="*/ 6316132 h 6316773"/>
              <a:gd name="connsiteX3" fmla="*/ 537870 w 7144616"/>
              <a:gd name="connsiteY3" fmla="*/ 6316773 h 6316773"/>
              <a:gd name="connsiteX4" fmla="*/ 0 w 7144616"/>
              <a:gd name="connsiteY4" fmla="*/ 5779942 h 6316773"/>
              <a:gd name="connsiteX5" fmla="*/ 2940 w 7144616"/>
              <a:gd name="connsiteY5" fmla="*/ 0 h 6316773"/>
              <a:gd name="connsiteX0" fmla="*/ 2940 w 7144616"/>
              <a:gd name="connsiteY0" fmla="*/ 0 h 6316773"/>
              <a:gd name="connsiteX1" fmla="*/ 7144616 w 7144616"/>
              <a:gd name="connsiteY1" fmla="*/ 0 h 6316773"/>
              <a:gd name="connsiteX2" fmla="*/ 7144616 w 7144616"/>
              <a:gd name="connsiteY2" fmla="*/ 6316132 h 6316773"/>
              <a:gd name="connsiteX3" fmla="*/ 537870 w 7144616"/>
              <a:gd name="connsiteY3" fmla="*/ 6316773 h 6316773"/>
              <a:gd name="connsiteX4" fmla="*/ 0 w 7144616"/>
              <a:gd name="connsiteY4" fmla="*/ 5779942 h 6316773"/>
              <a:gd name="connsiteX5" fmla="*/ 2940 w 7144616"/>
              <a:gd name="connsiteY5" fmla="*/ 0 h 6316773"/>
              <a:gd name="connsiteX0" fmla="*/ 2940 w 7144616"/>
              <a:gd name="connsiteY0" fmla="*/ 0 h 6316773"/>
              <a:gd name="connsiteX1" fmla="*/ 7144616 w 7144616"/>
              <a:gd name="connsiteY1" fmla="*/ 0 h 6316773"/>
              <a:gd name="connsiteX2" fmla="*/ 7144616 w 7144616"/>
              <a:gd name="connsiteY2" fmla="*/ 6316132 h 6316773"/>
              <a:gd name="connsiteX3" fmla="*/ 537870 w 7144616"/>
              <a:gd name="connsiteY3" fmla="*/ 6316773 h 6316773"/>
              <a:gd name="connsiteX4" fmla="*/ 0 w 7144616"/>
              <a:gd name="connsiteY4" fmla="*/ 5779942 h 6316773"/>
              <a:gd name="connsiteX5" fmla="*/ 2940 w 7144616"/>
              <a:gd name="connsiteY5" fmla="*/ 0 h 6316773"/>
              <a:gd name="connsiteX0" fmla="*/ 2940 w 7144616"/>
              <a:gd name="connsiteY0" fmla="*/ 0 h 6317008"/>
              <a:gd name="connsiteX1" fmla="*/ 7144616 w 7144616"/>
              <a:gd name="connsiteY1" fmla="*/ 0 h 6317008"/>
              <a:gd name="connsiteX2" fmla="*/ 7144616 w 7144616"/>
              <a:gd name="connsiteY2" fmla="*/ 6316132 h 6317008"/>
              <a:gd name="connsiteX3" fmla="*/ 537870 w 7144616"/>
              <a:gd name="connsiteY3" fmla="*/ 6316773 h 6317008"/>
              <a:gd name="connsiteX4" fmla="*/ 0 w 7144616"/>
              <a:gd name="connsiteY4" fmla="*/ 5779942 h 6317008"/>
              <a:gd name="connsiteX5" fmla="*/ 2940 w 7144616"/>
              <a:gd name="connsiteY5" fmla="*/ 0 h 6317008"/>
              <a:gd name="connsiteX0" fmla="*/ 2940 w 7144616"/>
              <a:gd name="connsiteY0" fmla="*/ 0 h 6316773"/>
              <a:gd name="connsiteX1" fmla="*/ 7144616 w 7144616"/>
              <a:gd name="connsiteY1" fmla="*/ 0 h 6316773"/>
              <a:gd name="connsiteX2" fmla="*/ 7144616 w 7144616"/>
              <a:gd name="connsiteY2" fmla="*/ 6316132 h 6316773"/>
              <a:gd name="connsiteX3" fmla="*/ 537870 w 7144616"/>
              <a:gd name="connsiteY3" fmla="*/ 6316773 h 6316773"/>
              <a:gd name="connsiteX4" fmla="*/ 0 w 7144616"/>
              <a:gd name="connsiteY4" fmla="*/ 5779942 h 6316773"/>
              <a:gd name="connsiteX5" fmla="*/ 2940 w 7144616"/>
              <a:gd name="connsiteY5" fmla="*/ 0 h 6316773"/>
              <a:gd name="connsiteX0" fmla="*/ 2940 w 7144616"/>
              <a:gd name="connsiteY0" fmla="*/ 0 h 6316773"/>
              <a:gd name="connsiteX1" fmla="*/ 7144616 w 7144616"/>
              <a:gd name="connsiteY1" fmla="*/ 0 h 6316773"/>
              <a:gd name="connsiteX2" fmla="*/ 7144616 w 7144616"/>
              <a:gd name="connsiteY2" fmla="*/ 6316132 h 6316773"/>
              <a:gd name="connsiteX3" fmla="*/ 537870 w 7144616"/>
              <a:gd name="connsiteY3" fmla="*/ 6316773 h 6316773"/>
              <a:gd name="connsiteX4" fmla="*/ 0 w 7144616"/>
              <a:gd name="connsiteY4" fmla="*/ 5779942 h 6316773"/>
              <a:gd name="connsiteX5" fmla="*/ 2940 w 7144616"/>
              <a:gd name="connsiteY5" fmla="*/ 0 h 6316773"/>
              <a:gd name="connsiteX0" fmla="*/ 2940 w 7144616"/>
              <a:gd name="connsiteY0" fmla="*/ 0 h 6316773"/>
              <a:gd name="connsiteX1" fmla="*/ 7144616 w 7144616"/>
              <a:gd name="connsiteY1" fmla="*/ 0 h 6316773"/>
              <a:gd name="connsiteX2" fmla="*/ 7144616 w 7144616"/>
              <a:gd name="connsiteY2" fmla="*/ 6316132 h 6316773"/>
              <a:gd name="connsiteX3" fmla="*/ 537870 w 7144616"/>
              <a:gd name="connsiteY3" fmla="*/ 6316773 h 6316773"/>
              <a:gd name="connsiteX4" fmla="*/ 0 w 7144616"/>
              <a:gd name="connsiteY4" fmla="*/ 5779942 h 6316773"/>
              <a:gd name="connsiteX5" fmla="*/ 2940 w 7144616"/>
              <a:gd name="connsiteY5" fmla="*/ 0 h 6316773"/>
              <a:gd name="connsiteX0" fmla="*/ 2940 w 7144616"/>
              <a:gd name="connsiteY0" fmla="*/ 0 h 6316773"/>
              <a:gd name="connsiteX1" fmla="*/ 7144616 w 7144616"/>
              <a:gd name="connsiteY1" fmla="*/ 0 h 6316773"/>
              <a:gd name="connsiteX2" fmla="*/ 7144616 w 7144616"/>
              <a:gd name="connsiteY2" fmla="*/ 6316132 h 6316773"/>
              <a:gd name="connsiteX3" fmla="*/ 537870 w 7144616"/>
              <a:gd name="connsiteY3" fmla="*/ 6316773 h 6316773"/>
              <a:gd name="connsiteX4" fmla="*/ 0 w 7144616"/>
              <a:gd name="connsiteY4" fmla="*/ 5779942 h 6316773"/>
              <a:gd name="connsiteX5" fmla="*/ 2940 w 7144616"/>
              <a:gd name="connsiteY5" fmla="*/ 0 h 6316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44616" h="6316773">
                <a:moveTo>
                  <a:pt x="2940" y="0"/>
                </a:moveTo>
                <a:lnTo>
                  <a:pt x="7144616" y="0"/>
                </a:lnTo>
                <a:lnTo>
                  <a:pt x="7144616" y="6316132"/>
                </a:lnTo>
                <a:lnTo>
                  <a:pt x="537870" y="6316773"/>
                </a:lnTo>
                <a:cubicBezTo>
                  <a:pt x="214457" y="6313295"/>
                  <a:pt x="5024" y="6140981"/>
                  <a:pt x="0" y="5779942"/>
                </a:cubicBezTo>
                <a:lnTo>
                  <a:pt x="2940" y="0"/>
                </a:lnTo>
                <a:close/>
              </a:path>
            </a:pathLst>
          </a:custGeom>
          <a:noFill/>
          <a:ln w="9525" algn="ctr">
            <a:noFill/>
            <a:miter lim="800000"/>
            <a:headEnd/>
            <a:tailEnd/>
          </a:ln>
        </p:spPr>
        <p:txBody>
          <a:bodyPr/>
          <a:lstStyle>
            <a:lvl1pPr>
              <a:defRPr sz="2133"/>
            </a:lvl1pPr>
          </a:lstStyle>
          <a:p>
            <a:r>
              <a:rPr lang="en-GB"/>
              <a:t>Click icon to add picture</a:t>
            </a:r>
            <a:endParaRPr lang="en-GB" dirty="0"/>
          </a:p>
        </p:txBody>
      </p:sp>
      <p:sp>
        <p:nvSpPr>
          <p:cNvPr id="34" name="Rectangle 2"/>
          <p:cNvSpPr>
            <a:spLocks noGrp="1" noChangeArrowheads="1"/>
          </p:cNvSpPr>
          <p:nvPr>
            <p:ph type="title"/>
          </p:nvPr>
        </p:nvSpPr>
        <p:spPr bwMode="auto">
          <a:xfrm>
            <a:off x="508000" y="712800"/>
            <a:ext cx="4425244" cy="808025"/>
          </a:xfrm>
          <a:prstGeom prst="rect">
            <a:avLst/>
          </a:prstGeom>
          <a:noFill/>
          <a:ln w="9525" algn="ctr">
            <a:noFill/>
            <a:miter lim="800000"/>
            <a:headEnd/>
            <a:tailEnd/>
          </a:ln>
        </p:spPr>
        <p:txBody>
          <a:bodyPr vert="horz" wrap="square" lIns="0" tIns="0" rIns="0" bIns="0" numCol="1" anchor="t" anchorCtr="0" compatLnSpc="1">
            <a:prstTxWarp prst="textNoShape">
              <a:avLst/>
            </a:prstTxWarp>
          </a:bodyPr>
          <a:lstStyle>
            <a:lvl1pPr>
              <a:defRPr lang="en-US" sz="2400" b="0" kern="1200" cap="none" baseline="0" noProof="0" dirty="0" smtClean="0">
                <a:solidFill>
                  <a:schemeClr val="tx1"/>
                </a:solidFill>
                <a:latin typeface="+mj-lt"/>
                <a:ea typeface="+mj-ea"/>
                <a:cs typeface="+mj-cs"/>
              </a:defRPr>
            </a:lvl1pPr>
          </a:lstStyle>
          <a:p>
            <a:pPr lvl="0"/>
            <a:r>
              <a:rPr lang="en-GB"/>
              <a:t>Click to edit Master title style</a:t>
            </a:r>
            <a:endParaRPr lang="en-GB" dirty="0"/>
          </a:p>
        </p:txBody>
      </p:sp>
      <p:sp>
        <p:nvSpPr>
          <p:cNvPr id="12" name="Text Placeholder 43"/>
          <p:cNvSpPr>
            <a:spLocks noGrp="1"/>
          </p:cNvSpPr>
          <p:nvPr>
            <p:ph type="body" sz="quarter" idx="11"/>
          </p:nvPr>
        </p:nvSpPr>
        <p:spPr>
          <a:xfrm>
            <a:off x="765175" y="1665286"/>
            <a:ext cx="3829404" cy="4694239"/>
          </a:xfrm>
        </p:spPr>
        <p:txBody>
          <a:bodyPr/>
          <a:lstStyle>
            <a:lvl1pPr marL="0" indent="0">
              <a:spcAft>
                <a:spcPts val="0"/>
              </a:spcAft>
              <a:buClr>
                <a:schemeClr val="accent2"/>
              </a:buClr>
              <a:buSzPct val="85000"/>
              <a:buFont typeface="Wingdings" pitchFamily="2" charset="2"/>
              <a:buNone/>
              <a:defRPr sz="1800"/>
            </a:lvl1pPr>
            <a:lvl2pPr marL="230400" indent="-230400">
              <a:spcAft>
                <a:spcPts val="0"/>
              </a:spcAft>
              <a:buClr>
                <a:schemeClr val="accent2"/>
              </a:buClr>
              <a:buSzPct val="75000"/>
              <a:buFont typeface="Wingdings" panose="05000000000000000000" pitchFamily="2" charset="2"/>
              <a:buChar char=""/>
              <a:defRPr sz="1800"/>
            </a:lvl2pPr>
            <a:lvl3pPr marL="459000" indent="-228600">
              <a:spcAft>
                <a:spcPts val="0"/>
              </a:spcAft>
              <a:buClr>
                <a:schemeClr val="accent2"/>
              </a:buClr>
              <a:buFont typeface="Wingdings" panose="05000000000000000000" pitchFamily="2" charset="2"/>
              <a:buChar char=""/>
              <a:defRPr sz="1800"/>
            </a:lvl3pPr>
            <a:lvl4pPr marL="687600" indent="-228600">
              <a:spcBef>
                <a:spcPts val="0"/>
              </a:spcBef>
              <a:spcAft>
                <a:spcPts val="0"/>
              </a:spcAft>
              <a:buClr>
                <a:schemeClr val="tx1"/>
              </a:buClr>
              <a:buFont typeface="Wingdings" panose="05000000000000000000" pitchFamily="2" charset="2"/>
              <a:buChar char=""/>
              <a:defRPr sz="1800"/>
            </a:lvl4pPr>
            <a:lvl5pPr marL="890800" indent="-203200">
              <a:spcBef>
                <a:spcPts val="0"/>
              </a:spcBef>
              <a:spcAft>
                <a:spcPts val="0"/>
              </a:spcAft>
              <a:buClr>
                <a:schemeClr val="tx1"/>
              </a:buClr>
              <a:buFont typeface="Wingdings" panose="05000000000000000000" pitchFamily="2" charset="2"/>
              <a:buChar char=""/>
              <a:defRPr sz="1600"/>
            </a:lvl5pPr>
            <a:lvl6pPr marL="1043200" indent="-152400">
              <a:spcBef>
                <a:spcPts val="0"/>
              </a:spcBef>
              <a:spcAft>
                <a:spcPts val="0"/>
              </a:spcAft>
              <a:buClr>
                <a:schemeClr val="tx1"/>
              </a:buClr>
              <a:buFont typeface="Wingdings" panose="05000000000000000000" pitchFamily="2" charset="2"/>
              <a:buChar char=""/>
              <a:defRPr sz="1200"/>
            </a:lvl6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16" name="Rectangle 4" descr="Rectangle 4"/>
          <p:cNvSpPr>
            <a:spLocks noGrp="1" noChangeArrowheads="1"/>
          </p:cNvSpPr>
          <p:nvPr>
            <p:ph type="dt" sz="half" idx="2"/>
          </p:nvPr>
        </p:nvSpPr>
        <p:spPr bwMode="auto">
          <a:xfrm>
            <a:off x="9670343" y="6469200"/>
            <a:ext cx="1440000" cy="237600"/>
          </a:xfrm>
          <a:prstGeom prst="rect">
            <a:avLst/>
          </a:prstGeom>
          <a:noFill/>
          <a:ln w="9525">
            <a:noFill/>
            <a:miter lim="800000"/>
            <a:headEnd/>
            <a:tailEnd/>
          </a:ln>
          <a:effectLst/>
        </p:spPr>
        <p:txBody>
          <a:bodyPr vert="horz" wrap="none" lIns="0" tIns="0" rIns="0" bIns="45720" numCol="1" anchor="t" anchorCtr="0" compatLnSpc="1">
            <a:prstTxWarp prst="textNoShape">
              <a:avLst/>
            </a:prstTxWarp>
          </a:bodyPr>
          <a:lstStyle>
            <a:lvl1pPr marL="0" algn="ctr" defTabSz="1219170" rtl="0" eaLnBrk="1" latinLnBrk="0" hangingPunct="1">
              <a:defRPr lang="en-US" sz="850" kern="1200" smtClean="0">
                <a:solidFill>
                  <a:schemeClr val="tx1"/>
                </a:solidFill>
                <a:latin typeface="+mn-lt"/>
                <a:ea typeface="+mn-ea"/>
                <a:cs typeface="Arial" pitchFamily="34" charset="0"/>
              </a:defRPr>
            </a:lvl1pPr>
          </a:lstStyle>
          <a:p>
            <a:pPr>
              <a:defRPr/>
            </a:pPr>
            <a:r>
              <a:rPr lang="en-GB" noProof="1"/>
              <a:t>August 2023</a:t>
            </a:r>
          </a:p>
        </p:txBody>
      </p:sp>
      <p:sp>
        <p:nvSpPr>
          <p:cNvPr id="18" name="Rectangle 6" descr="Rectangle 6"/>
          <p:cNvSpPr>
            <a:spLocks noGrp="1" noChangeArrowheads="1"/>
          </p:cNvSpPr>
          <p:nvPr>
            <p:ph type="sldNum" sz="quarter" idx="4"/>
          </p:nvPr>
        </p:nvSpPr>
        <p:spPr bwMode="auto">
          <a:xfrm>
            <a:off x="11324177" y="6469199"/>
            <a:ext cx="355564" cy="237600"/>
          </a:xfrm>
          <a:prstGeom prst="rect">
            <a:avLst/>
          </a:prstGeom>
          <a:noFill/>
          <a:ln w="9525">
            <a:noFill/>
            <a:miter lim="800000"/>
            <a:headEnd/>
            <a:tailEnd/>
          </a:ln>
          <a:effectLst/>
        </p:spPr>
        <p:txBody>
          <a:bodyPr vert="horz" wrap="none" lIns="0" tIns="0" rIns="0" bIns="45720" numCol="1" anchor="t" anchorCtr="0" compatLnSpc="1">
            <a:prstTxWarp prst="textNoShape">
              <a:avLst/>
            </a:prstTxWarp>
          </a:bodyPr>
          <a:lstStyle>
            <a:lvl1pPr algn="r">
              <a:defRPr sz="850">
                <a:solidFill>
                  <a:schemeClr val="tx1"/>
                </a:solidFill>
                <a:latin typeface="+mn-lt"/>
                <a:cs typeface="Arial" pitchFamily="34" charset="0"/>
              </a:defRPr>
            </a:lvl1pPr>
          </a:lstStyle>
          <a:p>
            <a:fld id="{D32BAE6A-B452-4007-8177-56DD051636F9}" type="slidenum">
              <a:rPr lang="en-GB" noProof="1" smtClean="0"/>
              <a:pPr/>
              <a:t>‹#›</a:t>
            </a:fld>
            <a:endParaRPr lang="en-GB" noProof="1"/>
          </a:p>
        </p:txBody>
      </p:sp>
      <p:sp>
        <p:nvSpPr>
          <p:cNvPr id="20" name="Rectangle 5"/>
          <p:cNvSpPr>
            <a:spLocks noGrp="1" noChangeArrowheads="1"/>
          </p:cNvSpPr>
          <p:nvPr>
            <p:ph type="ftr" sz="quarter" idx="3"/>
          </p:nvPr>
        </p:nvSpPr>
        <p:spPr bwMode="auto">
          <a:xfrm>
            <a:off x="3877056" y="6469199"/>
            <a:ext cx="4435312" cy="237600"/>
          </a:xfrm>
          <a:prstGeom prst="rect">
            <a:avLst/>
          </a:prstGeom>
          <a:noFill/>
          <a:ln w="9525">
            <a:noFill/>
            <a:miter lim="800000"/>
            <a:headEnd/>
            <a:tailEnd/>
          </a:ln>
          <a:effectLst/>
        </p:spPr>
        <p:txBody>
          <a:bodyPr vert="horz" wrap="square" lIns="0" tIns="0" rIns="0" bIns="45720" numCol="1" anchor="t" anchorCtr="0" compatLnSpc="1">
            <a:prstTxWarp prst="textNoShape">
              <a:avLst/>
            </a:prstTxWarp>
          </a:bodyPr>
          <a:lstStyle>
            <a:lvl1pPr>
              <a:defRPr sz="850">
                <a:solidFill>
                  <a:schemeClr val="tx1"/>
                </a:solidFill>
                <a:latin typeface="+mn-lt"/>
                <a:cs typeface="Arial" pitchFamily="34" charset="0"/>
              </a:defRPr>
            </a:lvl1pPr>
          </a:lstStyle>
          <a:p>
            <a:pPr>
              <a:defRPr/>
            </a:pPr>
            <a:r>
              <a:rPr lang="en-GB" noProof="1"/>
              <a:t> </a:t>
            </a:r>
          </a:p>
        </p:txBody>
      </p:sp>
      <p:sp>
        <p:nvSpPr>
          <p:cNvPr id="8" name="TextBox 7" descr="CONFIDENTIAL_TAG_0xFFEE">
            <a:extLst>
              <a:ext uri="{FF2B5EF4-FFF2-40B4-BE49-F238E27FC236}">
                <a16:creationId xmlns:a16="http://schemas.microsoft.com/office/drawing/2014/main" id="{00FAE9B7-C3FA-4D57-8A8D-982D6897E572}"/>
              </a:ext>
            </a:extLst>
          </p:cNvPr>
          <p:cNvSpPr txBox="1"/>
          <p:nvPr userDrawn="1"/>
        </p:nvSpPr>
        <p:spPr>
          <a:xfrm>
            <a:off x="8457822" y="6481427"/>
            <a:ext cx="1079500" cy="169277"/>
          </a:xfrm>
          <a:prstGeom prst="rect">
            <a:avLst/>
          </a:prstGeom>
          <a:noFill/>
          <a:ln>
            <a:noFill/>
          </a:ln>
          <a:effectLst>
            <a:glow>
              <a:srgbClr val="000000"/>
            </a:glow>
          </a:effectLst>
        </p:spPr>
        <p:txBody>
          <a:bodyPr vert="horz" wrap="square" lIns="0" tIns="0" rIns="0" bIns="4572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800" b="0" i="0" u="none" strike="noStrike" kern="1200" cap="none" spc="0" normalizeH="0" baseline="0" noProof="0">
                <a:ln>
                  <a:noFill/>
                </a:ln>
                <a:solidFill>
                  <a:schemeClr val="accent2"/>
                </a:solidFill>
                <a:effectLst/>
                <a:uLnTx/>
                <a:uFillTx/>
                <a:latin typeface="ShellMedium" panose="00000600000000000000" pitchFamily="50" charset="0"/>
                <a:ea typeface="+mn-ea"/>
                <a:cs typeface="+mn-cs"/>
              </a:rPr>
              <a:t>INTERNAL</a:t>
            </a:r>
            <a:endParaRPr kumimoji="0" lang="en-GB" sz="800" b="0" i="0" u="none" strike="noStrike" kern="1200" cap="none" spc="0" normalizeH="0" baseline="0" noProof="0" dirty="0">
              <a:ln>
                <a:noFill/>
              </a:ln>
              <a:solidFill>
                <a:schemeClr val="accent2"/>
              </a:solidFill>
              <a:effectLst/>
              <a:uLnTx/>
              <a:uFillTx/>
              <a:latin typeface="ShellMedium" panose="00000600000000000000" pitchFamily="50" charset="0"/>
              <a:ea typeface="+mn-ea"/>
              <a:cs typeface="+mn-cs"/>
            </a:endParaRPr>
          </a:p>
        </p:txBody>
      </p:sp>
    </p:spTree>
    <p:extLst>
      <p:ext uri="{BB962C8B-B14F-4D97-AF65-F5344CB8AC3E}">
        <p14:creationId xmlns:p14="http://schemas.microsoft.com/office/powerpoint/2010/main" val="3072813743"/>
      </p:ext>
    </p:extLst>
  </p:cSld>
  <p:clrMapOvr>
    <a:masterClrMapping/>
  </p:clrMapOvr>
  <p:transition/>
  <p:hf hdr="0"/>
  <p:extLst>
    <p:ext uri="{DCECCB84-F9BA-43D5-87BE-67443E8EF086}">
      <p15:sldGuideLst xmlns:p15="http://schemas.microsoft.com/office/powerpoint/2012/main">
        <p15:guide id="1" pos="3840">
          <p15:clr>
            <a:srgbClr val="FBAE40"/>
          </p15:clr>
        </p15:guide>
        <p15:guide id="2" pos="3765">
          <p15:clr>
            <a:srgbClr val="FBAE40"/>
          </p15:clr>
        </p15:guide>
        <p15:guide id="3" pos="3915">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 Graphs">
    <p:spTree>
      <p:nvGrpSpPr>
        <p:cNvPr id="1" name=""/>
        <p:cNvGrpSpPr/>
        <p:nvPr/>
      </p:nvGrpSpPr>
      <p:grpSpPr>
        <a:xfrm>
          <a:off x="0" y="0"/>
          <a:ext cx="0" cy="0"/>
          <a:chOff x="0" y="0"/>
          <a:chExt cx="0" cy="0"/>
        </a:xfrm>
      </p:grpSpPr>
      <p:sp>
        <p:nvSpPr>
          <p:cNvPr id="67" name="Content Placeholder 51"/>
          <p:cNvSpPr>
            <a:spLocks noGrp="1"/>
          </p:cNvSpPr>
          <p:nvPr>
            <p:ph sz="quarter" idx="29" hasCustomPrompt="1"/>
          </p:nvPr>
        </p:nvSpPr>
        <p:spPr>
          <a:xfrm>
            <a:off x="509312" y="6201069"/>
            <a:ext cx="5543051" cy="158455"/>
          </a:xfrm>
        </p:spPr>
        <p:txBody>
          <a:bodyPr wrap="square">
            <a:noAutofit/>
          </a:bodyPr>
          <a:lstStyle>
            <a:lvl1pPr>
              <a:defRPr sz="900" cap="none" baseline="0">
                <a:solidFill>
                  <a:schemeClr val="tx1"/>
                </a:solidFill>
                <a:latin typeface="+mn-lt"/>
              </a:defRPr>
            </a:lvl1pPr>
          </a:lstStyle>
          <a:p>
            <a:pPr lvl="0"/>
            <a:r>
              <a:rPr lang="en-GB" dirty="0"/>
              <a:t>Click to edit source</a:t>
            </a:r>
          </a:p>
        </p:txBody>
      </p:sp>
      <p:sp>
        <p:nvSpPr>
          <p:cNvPr id="32" name="Rectangle 2"/>
          <p:cNvSpPr>
            <a:spLocks noGrp="1" noChangeArrowheads="1"/>
          </p:cNvSpPr>
          <p:nvPr>
            <p:ph type="title"/>
          </p:nvPr>
        </p:nvSpPr>
        <p:spPr bwMode="auto">
          <a:xfrm>
            <a:off x="508000" y="712800"/>
            <a:ext cx="11171237" cy="752475"/>
          </a:xfrm>
          <a:prstGeom prst="rect">
            <a:avLst/>
          </a:prstGeom>
          <a:noFill/>
          <a:ln w="9525" algn="ctr">
            <a:noFill/>
            <a:miter lim="800000"/>
            <a:headEnd/>
            <a:tailEnd/>
          </a:ln>
        </p:spPr>
        <p:txBody>
          <a:bodyPr vert="horz" wrap="square" lIns="0" tIns="0" rIns="0" bIns="0" numCol="1" anchor="t" anchorCtr="0" compatLnSpc="1">
            <a:prstTxWarp prst="textNoShape">
              <a:avLst/>
            </a:prstTxWarp>
          </a:bodyPr>
          <a:lstStyle>
            <a:lvl1pPr>
              <a:defRPr lang="en-GB" noProof="0" dirty="0" smtClean="0">
                <a:latin typeface="+mj-lt"/>
              </a:defRPr>
            </a:lvl1pPr>
          </a:lstStyle>
          <a:p>
            <a:pPr lvl="0"/>
            <a:r>
              <a:rPr lang="en-GB" noProof="0"/>
              <a:t>Click to edit Master title style</a:t>
            </a:r>
            <a:endParaRPr lang="en-GB" noProof="0" dirty="0"/>
          </a:p>
        </p:txBody>
      </p:sp>
      <p:sp>
        <p:nvSpPr>
          <p:cNvPr id="40" name="Content Placeholder 51"/>
          <p:cNvSpPr>
            <a:spLocks noGrp="1"/>
          </p:cNvSpPr>
          <p:nvPr>
            <p:ph sz="quarter" idx="46" hasCustomPrompt="1"/>
          </p:nvPr>
        </p:nvSpPr>
        <p:spPr>
          <a:xfrm>
            <a:off x="508000" y="4116538"/>
            <a:ext cx="5468938" cy="234616"/>
          </a:xfrm>
        </p:spPr>
        <p:txBody>
          <a:bodyPr vert="horz" wrap="square" lIns="0" tIns="0" rIns="0" bIns="0" rtlCol="0">
            <a:spAutoFit/>
          </a:bodyPr>
          <a:lstStyle>
            <a:lvl1pPr>
              <a:lnSpc>
                <a:spcPct val="100000"/>
              </a:lnSpc>
              <a:defRPr lang="nl-NL" sz="1400" kern="1200" cap="none" baseline="0" dirty="0">
                <a:solidFill>
                  <a:schemeClr val="tx1"/>
                </a:solidFill>
                <a:latin typeface="ShellHeavy" panose="00000700000000000000" pitchFamily="2" charset="0"/>
                <a:ea typeface="+mn-ea"/>
                <a:cs typeface="+mn-cs"/>
              </a:defRPr>
            </a:lvl1pPr>
          </a:lstStyle>
          <a:p>
            <a:pPr marL="0" lvl="0" indent="0" algn="l" defTabSz="1219170" rtl="0" eaLnBrk="1" latinLnBrk="0" hangingPunct="1">
              <a:lnSpc>
                <a:spcPct val="119000"/>
              </a:lnSpc>
              <a:spcBef>
                <a:spcPts val="0"/>
              </a:spcBef>
              <a:spcAft>
                <a:spcPts val="0"/>
              </a:spcAft>
              <a:buClr>
                <a:srgbClr val="F7D117"/>
              </a:buClr>
              <a:buSzPct val="120000"/>
              <a:buFont typeface="Wingdings" pitchFamily="2" charset="2"/>
              <a:buNone/>
            </a:pPr>
            <a:r>
              <a:rPr lang="en-GB" dirty="0"/>
              <a:t>Chart title appears here</a:t>
            </a:r>
          </a:p>
        </p:txBody>
      </p:sp>
      <p:sp>
        <p:nvSpPr>
          <p:cNvPr id="42" name="Chart Placeholder 16"/>
          <p:cNvSpPr>
            <a:spLocks noGrp="1"/>
          </p:cNvSpPr>
          <p:nvPr>
            <p:ph type="chart" sz="quarter" idx="47"/>
          </p:nvPr>
        </p:nvSpPr>
        <p:spPr>
          <a:xfrm>
            <a:off x="508000" y="4456229"/>
            <a:ext cx="5468938" cy="1623641"/>
          </a:xfrm>
        </p:spPr>
        <p:txBody>
          <a:bodyPr>
            <a:normAutofit/>
          </a:bodyPr>
          <a:lstStyle>
            <a:lvl1pPr>
              <a:defRPr sz="1400">
                <a:solidFill>
                  <a:schemeClr val="tx1"/>
                </a:solidFill>
                <a:latin typeface="+mn-lt"/>
              </a:defRPr>
            </a:lvl1pPr>
          </a:lstStyle>
          <a:p>
            <a:r>
              <a:rPr lang="en-GB"/>
              <a:t>Click icon to add chart</a:t>
            </a:r>
            <a:endParaRPr lang="en-GB" dirty="0"/>
          </a:p>
        </p:txBody>
      </p:sp>
      <p:sp>
        <p:nvSpPr>
          <p:cNvPr id="100" name="Content Placeholder 51"/>
          <p:cNvSpPr>
            <a:spLocks noGrp="1"/>
          </p:cNvSpPr>
          <p:nvPr>
            <p:ph sz="quarter" idx="55" hasCustomPrompt="1"/>
          </p:nvPr>
        </p:nvSpPr>
        <p:spPr>
          <a:xfrm>
            <a:off x="508000" y="1780690"/>
            <a:ext cx="5468938" cy="234616"/>
          </a:xfrm>
        </p:spPr>
        <p:txBody>
          <a:bodyPr vert="horz" wrap="square" lIns="0" tIns="0" rIns="0" bIns="0" rtlCol="0">
            <a:spAutoFit/>
          </a:bodyPr>
          <a:lstStyle>
            <a:lvl1pPr>
              <a:lnSpc>
                <a:spcPct val="100000"/>
              </a:lnSpc>
              <a:defRPr lang="nl-NL" sz="1400" kern="1200" cap="none" baseline="0" dirty="0">
                <a:solidFill>
                  <a:schemeClr val="tx1"/>
                </a:solidFill>
                <a:latin typeface="ShellHeavy" panose="00000700000000000000" pitchFamily="2" charset="0"/>
                <a:ea typeface="+mn-ea"/>
                <a:cs typeface="+mn-cs"/>
              </a:defRPr>
            </a:lvl1pPr>
          </a:lstStyle>
          <a:p>
            <a:pPr marL="0" lvl="0" indent="0" algn="l" defTabSz="1219170" rtl="0" eaLnBrk="1" latinLnBrk="0" hangingPunct="1">
              <a:lnSpc>
                <a:spcPct val="119000"/>
              </a:lnSpc>
              <a:spcBef>
                <a:spcPts val="0"/>
              </a:spcBef>
              <a:spcAft>
                <a:spcPts val="0"/>
              </a:spcAft>
              <a:buClr>
                <a:srgbClr val="F7D117"/>
              </a:buClr>
              <a:buSzPct val="120000"/>
              <a:buFont typeface="Wingdings" pitchFamily="2" charset="2"/>
              <a:buNone/>
            </a:pPr>
            <a:r>
              <a:rPr lang="en-GB" dirty="0"/>
              <a:t>Chart title appears here</a:t>
            </a:r>
          </a:p>
        </p:txBody>
      </p:sp>
      <p:sp>
        <p:nvSpPr>
          <p:cNvPr id="102" name="Chart Placeholder 16"/>
          <p:cNvSpPr>
            <a:spLocks noGrp="1"/>
          </p:cNvSpPr>
          <p:nvPr>
            <p:ph type="chart" sz="quarter" idx="56"/>
          </p:nvPr>
        </p:nvSpPr>
        <p:spPr>
          <a:xfrm>
            <a:off x="508000" y="2120382"/>
            <a:ext cx="5468938" cy="1623641"/>
          </a:xfrm>
        </p:spPr>
        <p:txBody>
          <a:bodyPr>
            <a:normAutofit/>
          </a:bodyPr>
          <a:lstStyle>
            <a:lvl1pPr>
              <a:defRPr sz="1400">
                <a:solidFill>
                  <a:schemeClr val="tx1"/>
                </a:solidFill>
                <a:latin typeface="+mn-lt"/>
              </a:defRPr>
            </a:lvl1pPr>
          </a:lstStyle>
          <a:p>
            <a:r>
              <a:rPr lang="en-GB"/>
              <a:t>Click icon to add chart</a:t>
            </a:r>
            <a:endParaRPr lang="en-GB" dirty="0"/>
          </a:p>
        </p:txBody>
      </p:sp>
      <p:sp>
        <p:nvSpPr>
          <p:cNvPr id="105" name="Content Placeholder 51"/>
          <p:cNvSpPr>
            <a:spLocks noGrp="1"/>
          </p:cNvSpPr>
          <p:nvPr>
            <p:ph sz="quarter" idx="58" hasCustomPrompt="1"/>
          </p:nvPr>
        </p:nvSpPr>
        <p:spPr>
          <a:xfrm>
            <a:off x="6215063" y="4116538"/>
            <a:ext cx="5464175" cy="234616"/>
          </a:xfrm>
        </p:spPr>
        <p:txBody>
          <a:bodyPr vert="horz" wrap="square" lIns="0" tIns="0" rIns="0" bIns="0" rtlCol="0">
            <a:spAutoFit/>
          </a:bodyPr>
          <a:lstStyle>
            <a:lvl1pPr>
              <a:lnSpc>
                <a:spcPct val="100000"/>
              </a:lnSpc>
              <a:defRPr lang="nl-NL" sz="1400" kern="1200" cap="none" baseline="0" dirty="0">
                <a:solidFill>
                  <a:schemeClr val="tx1"/>
                </a:solidFill>
                <a:latin typeface="ShellHeavy" panose="00000700000000000000" pitchFamily="2" charset="0"/>
                <a:ea typeface="+mn-ea"/>
                <a:cs typeface="+mn-cs"/>
              </a:defRPr>
            </a:lvl1pPr>
          </a:lstStyle>
          <a:p>
            <a:pPr marL="0" lvl="0" indent="0" algn="l" defTabSz="1219170" rtl="0" eaLnBrk="1" latinLnBrk="0" hangingPunct="1">
              <a:lnSpc>
                <a:spcPct val="119000"/>
              </a:lnSpc>
              <a:spcBef>
                <a:spcPts val="0"/>
              </a:spcBef>
              <a:spcAft>
                <a:spcPts val="0"/>
              </a:spcAft>
              <a:buClr>
                <a:srgbClr val="F7D117"/>
              </a:buClr>
              <a:buSzPct val="120000"/>
              <a:buFont typeface="Wingdings" pitchFamily="2" charset="2"/>
              <a:buNone/>
            </a:pPr>
            <a:r>
              <a:rPr lang="en-GB" dirty="0"/>
              <a:t>Chart title appears here</a:t>
            </a:r>
          </a:p>
        </p:txBody>
      </p:sp>
      <p:sp>
        <p:nvSpPr>
          <p:cNvPr id="107" name="Chart Placeholder 16"/>
          <p:cNvSpPr>
            <a:spLocks noGrp="1"/>
          </p:cNvSpPr>
          <p:nvPr>
            <p:ph type="chart" sz="quarter" idx="59"/>
          </p:nvPr>
        </p:nvSpPr>
        <p:spPr>
          <a:xfrm>
            <a:off x="6215063" y="4456229"/>
            <a:ext cx="5464175" cy="1623641"/>
          </a:xfrm>
        </p:spPr>
        <p:txBody>
          <a:bodyPr>
            <a:normAutofit/>
          </a:bodyPr>
          <a:lstStyle>
            <a:lvl1pPr>
              <a:defRPr sz="1400">
                <a:solidFill>
                  <a:schemeClr val="tx1"/>
                </a:solidFill>
                <a:latin typeface="+mn-lt"/>
              </a:defRPr>
            </a:lvl1pPr>
          </a:lstStyle>
          <a:p>
            <a:r>
              <a:rPr lang="en-GB"/>
              <a:t>Click icon to add chart</a:t>
            </a:r>
            <a:endParaRPr lang="en-GB" dirty="0"/>
          </a:p>
        </p:txBody>
      </p:sp>
      <p:sp>
        <p:nvSpPr>
          <p:cNvPr id="110" name="Content Placeholder 51"/>
          <p:cNvSpPr>
            <a:spLocks noGrp="1"/>
          </p:cNvSpPr>
          <p:nvPr>
            <p:ph sz="quarter" idx="61" hasCustomPrompt="1"/>
          </p:nvPr>
        </p:nvSpPr>
        <p:spPr>
          <a:xfrm>
            <a:off x="6215063" y="1780690"/>
            <a:ext cx="5464175" cy="234616"/>
          </a:xfrm>
        </p:spPr>
        <p:txBody>
          <a:bodyPr vert="horz" wrap="square" lIns="0" tIns="0" rIns="0" bIns="0" rtlCol="0">
            <a:spAutoFit/>
          </a:bodyPr>
          <a:lstStyle>
            <a:lvl1pPr>
              <a:lnSpc>
                <a:spcPct val="100000"/>
              </a:lnSpc>
              <a:defRPr lang="nl-NL" sz="1400" kern="1200" cap="none" baseline="0" dirty="0">
                <a:solidFill>
                  <a:schemeClr val="tx1"/>
                </a:solidFill>
                <a:latin typeface="ShellHeavy" panose="00000700000000000000" pitchFamily="2" charset="0"/>
                <a:ea typeface="+mn-ea"/>
                <a:cs typeface="+mn-cs"/>
              </a:defRPr>
            </a:lvl1pPr>
          </a:lstStyle>
          <a:p>
            <a:pPr marL="0" lvl="0" indent="0" algn="l" defTabSz="1219170" rtl="0" eaLnBrk="1" latinLnBrk="0" hangingPunct="1">
              <a:lnSpc>
                <a:spcPct val="119000"/>
              </a:lnSpc>
              <a:spcBef>
                <a:spcPts val="0"/>
              </a:spcBef>
              <a:spcAft>
                <a:spcPts val="0"/>
              </a:spcAft>
              <a:buClr>
                <a:srgbClr val="F7D117"/>
              </a:buClr>
              <a:buSzPct val="120000"/>
              <a:buFont typeface="Wingdings" pitchFamily="2" charset="2"/>
              <a:buNone/>
            </a:pPr>
            <a:r>
              <a:rPr lang="en-GB" dirty="0"/>
              <a:t>Chart title appears here</a:t>
            </a:r>
          </a:p>
        </p:txBody>
      </p:sp>
      <p:sp>
        <p:nvSpPr>
          <p:cNvPr id="112" name="Chart Placeholder 16"/>
          <p:cNvSpPr>
            <a:spLocks noGrp="1"/>
          </p:cNvSpPr>
          <p:nvPr>
            <p:ph type="chart" sz="quarter" idx="62"/>
          </p:nvPr>
        </p:nvSpPr>
        <p:spPr>
          <a:xfrm>
            <a:off x="6215063" y="2120382"/>
            <a:ext cx="5464175" cy="1623641"/>
          </a:xfrm>
        </p:spPr>
        <p:txBody>
          <a:bodyPr>
            <a:normAutofit/>
          </a:bodyPr>
          <a:lstStyle>
            <a:lvl1pPr>
              <a:defRPr sz="1400">
                <a:solidFill>
                  <a:schemeClr val="tx1"/>
                </a:solidFill>
                <a:latin typeface="+mn-lt"/>
              </a:defRPr>
            </a:lvl1pPr>
          </a:lstStyle>
          <a:p>
            <a:r>
              <a:rPr lang="en-GB"/>
              <a:t>Click icon to add chart</a:t>
            </a:r>
            <a:endParaRPr lang="en-GB" dirty="0"/>
          </a:p>
        </p:txBody>
      </p:sp>
      <p:sp>
        <p:nvSpPr>
          <p:cNvPr id="29" name="Rectangle 4" descr="Rectangle 4"/>
          <p:cNvSpPr>
            <a:spLocks noGrp="1" noChangeArrowheads="1"/>
          </p:cNvSpPr>
          <p:nvPr>
            <p:ph type="dt" sz="half" idx="2"/>
          </p:nvPr>
        </p:nvSpPr>
        <p:spPr bwMode="auto">
          <a:xfrm>
            <a:off x="9670343" y="6469200"/>
            <a:ext cx="1440000" cy="237600"/>
          </a:xfrm>
          <a:prstGeom prst="rect">
            <a:avLst/>
          </a:prstGeom>
          <a:noFill/>
          <a:ln w="9525">
            <a:noFill/>
            <a:miter lim="800000"/>
            <a:headEnd/>
            <a:tailEnd/>
          </a:ln>
          <a:effectLst/>
        </p:spPr>
        <p:txBody>
          <a:bodyPr vert="horz" wrap="none" lIns="0" tIns="0" rIns="0" bIns="45720" numCol="1" anchor="t" anchorCtr="0" compatLnSpc="1">
            <a:prstTxWarp prst="textNoShape">
              <a:avLst/>
            </a:prstTxWarp>
          </a:bodyPr>
          <a:lstStyle>
            <a:lvl1pPr marL="0" algn="ctr" defTabSz="1219170" rtl="0" eaLnBrk="1" latinLnBrk="0" hangingPunct="1">
              <a:defRPr lang="en-US" sz="850" kern="1200" smtClean="0">
                <a:solidFill>
                  <a:schemeClr val="tx1"/>
                </a:solidFill>
                <a:latin typeface="+mn-lt"/>
                <a:ea typeface="+mn-ea"/>
                <a:cs typeface="Arial" pitchFamily="34" charset="0"/>
              </a:defRPr>
            </a:lvl1pPr>
          </a:lstStyle>
          <a:p>
            <a:pPr>
              <a:defRPr/>
            </a:pPr>
            <a:r>
              <a:rPr lang="en-GB" noProof="1"/>
              <a:t>August 2023</a:t>
            </a:r>
          </a:p>
        </p:txBody>
      </p:sp>
      <p:sp>
        <p:nvSpPr>
          <p:cNvPr id="36" name="Rectangle 6" descr="Rectangle 6"/>
          <p:cNvSpPr>
            <a:spLocks noGrp="1" noChangeArrowheads="1"/>
          </p:cNvSpPr>
          <p:nvPr>
            <p:ph type="sldNum" sz="quarter" idx="4"/>
          </p:nvPr>
        </p:nvSpPr>
        <p:spPr bwMode="auto">
          <a:xfrm>
            <a:off x="11324177" y="6469199"/>
            <a:ext cx="355564" cy="237600"/>
          </a:xfrm>
          <a:prstGeom prst="rect">
            <a:avLst/>
          </a:prstGeom>
          <a:noFill/>
          <a:ln w="9525">
            <a:noFill/>
            <a:miter lim="800000"/>
            <a:headEnd/>
            <a:tailEnd/>
          </a:ln>
          <a:effectLst/>
        </p:spPr>
        <p:txBody>
          <a:bodyPr vert="horz" wrap="none" lIns="0" tIns="0" rIns="0" bIns="45720" numCol="1" anchor="t" anchorCtr="0" compatLnSpc="1">
            <a:prstTxWarp prst="textNoShape">
              <a:avLst/>
            </a:prstTxWarp>
          </a:bodyPr>
          <a:lstStyle>
            <a:lvl1pPr algn="r">
              <a:defRPr sz="850">
                <a:solidFill>
                  <a:schemeClr val="tx1"/>
                </a:solidFill>
                <a:latin typeface="+mn-lt"/>
                <a:cs typeface="Arial" pitchFamily="34" charset="0"/>
              </a:defRPr>
            </a:lvl1pPr>
          </a:lstStyle>
          <a:p>
            <a:fld id="{D32BAE6A-B452-4007-8177-56DD051636F9}" type="slidenum">
              <a:rPr lang="en-GB" noProof="1" smtClean="0"/>
              <a:pPr/>
              <a:t>‹#›</a:t>
            </a:fld>
            <a:endParaRPr lang="en-GB" noProof="1"/>
          </a:p>
        </p:txBody>
      </p:sp>
      <p:sp>
        <p:nvSpPr>
          <p:cNvPr id="38" name="Rectangle 5"/>
          <p:cNvSpPr>
            <a:spLocks noGrp="1" noChangeArrowheads="1"/>
          </p:cNvSpPr>
          <p:nvPr>
            <p:ph type="ftr" sz="quarter" idx="3"/>
          </p:nvPr>
        </p:nvSpPr>
        <p:spPr bwMode="auto">
          <a:xfrm>
            <a:off x="3877056" y="6469199"/>
            <a:ext cx="4435312" cy="237600"/>
          </a:xfrm>
          <a:prstGeom prst="rect">
            <a:avLst/>
          </a:prstGeom>
          <a:noFill/>
          <a:ln w="9525">
            <a:noFill/>
            <a:miter lim="800000"/>
            <a:headEnd/>
            <a:tailEnd/>
          </a:ln>
          <a:effectLst/>
        </p:spPr>
        <p:txBody>
          <a:bodyPr vert="horz" wrap="square" lIns="0" tIns="0" rIns="0" bIns="45720" numCol="1" anchor="t" anchorCtr="0" compatLnSpc="1">
            <a:prstTxWarp prst="textNoShape">
              <a:avLst/>
            </a:prstTxWarp>
          </a:bodyPr>
          <a:lstStyle>
            <a:lvl1pPr>
              <a:defRPr sz="850">
                <a:solidFill>
                  <a:schemeClr val="tx1"/>
                </a:solidFill>
                <a:latin typeface="+mn-lt"/>
                <a:cs typeface="Arial" pitchFamily="34" charset="0"/>
              </a:defRPr>
            </a:lvl1pPr>
          </a:lstStyle>
          <a:p>
            <a:pPr>
              <a:defRPr/>
            </a:pPr>
            <a:r>
              <a:rPr lang="en-GB" noProof="1"/>
              <a:t> </a:t>
            </a:r>
          </a:p>
        </p:txBody>
      </p:sp>
      <p:sp>
        <p:nvSpPr>
          <p:cNvPr id="15" name="TextBox 14" descr="CONFIDENTIAL_TAG_0xFFEE">
            <a:extLst>
              <a:ext uri="{FF2B5EF4-FFF2-40B4-BE49-F238E27FC236}">
                <a16:creationId xmlns:a16="http://schemas.microsoft.com/office/drawing/2014/main" id="{F25C7424-573E-4D23-AD66-03D2C05E28D2}"/>
              </a:ext>
            </a:extLst>
          </p:cNvPr>
          <p:cNvSpPr txBox="1"/>
          <p:nvPr userDrawn="1"/>
        </p:nvSpPr>
        <p:spPr>
          <a:xfrm>
            <a:off x="8457822" y="6481427"/>
            <a:ext cx="1079500" cy="169277"/>
          </a:xfrm>
          <a:prstGeom prst="rect">
            <a:avLst/>
          </a:prstGeom>
          <a:noFill/>
          <a:ln>
            <a:noFill/>
          </a:ln>
          <a:effectLst>
            <a:glow>
              <a:srgbClr val="000000"/>
            </a:glow>
          </a:effectLst>
        </p:spPr>
        <p:txBody>
          <a:bodyPr vert="horz" wrap="square" lIns="0" tIns="0" rIns="0" bIns="4572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800" b="0" i="0" u="none" strike="noStrike" kern="1200" cap="none" spc="0" normalizeH="0" baseline="0" noProof="0">
                <a:ln>
                  <a:noFill/>
                </a:ln>
                <a:solidFill>
                  <a:schemeClr val="accent2"/>
                </a:solidFill>
                <a:effectLst/>
                <a:uLnTx/>
                <a:uFillTx/>
                <a:latin typeface="ShellMedium" panose="00000600000000000000" pitchFamily="50" charset="0"/>
                <a:ea typeface="+mn-ea"/>
                <a:cs typeface="+mn-cs"/>
              </a:rPr>
              <a:t>INTERNAL</a:t>
            </a:r>
            <a:endParaRPr kumimoji="0" lang="en-GB" sz="800" b="0" i="0" u="none" strike="noStrike" kern="1200" cap="none" spc="0" normalizeH="0" baseline="0" noProof="0" dirty="0">
              <a:ln>
                <a:noFill/>
              </a:ln>
              <a:solidFill>
                <a:schemeClr val="accent2"/>
              </a:solidFill>
              <a:effectLst/>
              <a:uLnTx/>
              <a:uFillTx/>
              <a:latin typeface="ShellMedium" panose="00000600000000000000" pitchFamily="50" charset="0"/>
              <a:ea typeface="+mn-ea"/>
              <a:cs typeface="+mn-cs"/>
            </a:endParaRPr>
          </a:p>
        </p:txBody>
      </p:sp>
    </p:spTree>
  </p:cSld>
  <p:clrMapOvr>
    <a:masterClrMapping/>
  </p:clrMapOvr>
  <p:transition/>
  <p:hf hdr="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 Graphs and Text">
    <p:spTree>
      <p:nvGrpSpPr>
        <p:cNvPr id="1" name=""/>
        <p:cNvGrpSpPr/>
        <p:nvPr/>
      </p:nvGrpSpPr>
      <p:grpSpPr>
        <a:xfrm>
          <a:off x="0" y="0"/>
          <a:ext cx="0" cy="0"/>
          <a:chOff x="0" y="0"/>
          <a:chExt cx="0" cy="0"/>
        </a:xfrm>
      </p:grpSpPr>
      <p:sp>
        <p:nvSpPr>
          <p:cNvPr id="67" name="Content Placeholder 51"/>
          <p:cNvSpPr>
            <a:spLocks noGrp="1"/>
          </p:cNvSpPr>
          <p:nvPr>
            <p:ph sz="quarter" idx="29" hasCustomPrompt="1"/>
          </p:nvPr>
        </p:nvSpPr>
        <p:spPr>
          <a:xfrm>
            <a:off x="509312" y="6201069"/>
            <a:ext cx="5543051" cy="158455"/>
          </a:xfrm>
        </p:spPr>
        <p:txBody>
          <a:bodyPr wrap="square">
            <a:noAutofit/>
          </a:bodyPr>
          <a:lstStyle>
            <a:lvl1pPr>
              <a:defRPr sz="900" cap="none" baseline="0">
                <a:solidFill>
                  <a:schemeClr val="tx1"/>
                </a:solidFill>
                <a:latin typeface="+mn-lt"/>
              </a:defRPr>
            </a:lvl1pPr>
          </a:lstStyle>
          <a:p>
            <a:pPr lvl="0"/>
            <a:r>
              <a:rPr lang="en-GB" dirty="0"/>
              <a:t>Click to edit source</a:t>
            </a:r>
          </a:p>
        </p:txBody>
      </p:sp>
      <p:sp>
        <p:nvSpPr>
          <p:cNvPr id="32" name="Rectangle 2"/>
          <p:cNvSpPr>
            <a:spLocks noGrp="1" noChangeArrowheads="1"/>
          </p:cNvSpPr>
          <p:nvPr>
            <p:ph type="title"/>
          </p:nvPr>
        </p:nvSpPr>
        <p:spPr bwMode="auto">
          <a:xfrm>
            <a:off x="508000" y="712800"/>
            <a:ext cx="11171237" cy="752475"/>
          </a:xfrm>
          <a:prstGeom prst="rect">
            <a:avLst/>
          </a:prstGeom>
          <a:noFill/>
          <a:ln w="9525" algn="ctr">
            <a:noFill/>
            <a:miter lim="800000"/>
            <a:headEnd/>
            <a:tailEnd/>
          </a:ln>
        </p:spPr>
        <p:txBody>
          <a:bodyPr vert="horz" wrap="square" lIns="0" tIns="0" rIns="0" bIns="0" numCol="1" anchor="t" anchorCtr="0" compatLnSpc="1">
            <a:prstTxWarp prst="textNoShape">
              <a:avLst/>
            </a:prstTxWarp>
          </a:bodyPr>
          <a:lstStyle>
            <a:lvl1pPr>
              <a:defRPr lang="en-GB" noProof="0" dirty="0" smtClean="0">
                <a:latin typeface="+mj-lt"/>
              </a:defRPr>
            </a:lvl1pPr>
          </a:lstStyle>
          <a:p>
            <a:pPr lvl="0"/>
            <a:r>
              <a:rPr lang="en-GB" noProof="0"/>
              <a:t>Click to edit Master title style</a:t>
            </a:r>
            <a:endParaRPr lang="en-GB" noProof="0" dirty="0"/>
          </a:p>
        </p:txBody>
      </p:sp>
      <p:sp>
        <p:nvSpPr>
          <p:cNvPr id="40" name="Content Placeholder 51"/>
          <p:cNvSpPr>
            <a:spLocks noGrp="1"/>
          </p:cNvSpPr>
          <p:nvPr>
            <p:ph sz="quarter" idx="46" hasCustomPrompt="1"/>
          </p:nvPr>
        </p:nvSpPr>
        <p:spPr>
          <a:xfrm>
            <a:off x="508000" y="4116538"/>
            <a:ext cx="5468938" cy="234616"/>
          </a:xfrm>
        </p:spPr>
        <p:txBody>
          <a:bodyPr vert="horz" wrap="square" lIns="0" tIns="0" rIns="0" bIns="0" rtlCol="0">
            <a:spAutoFit/>
          </a:bodyPr>
          <a:lstStyle>
            <a:lvl1pPr>
              <a:lnSpc>
                <a:spcPct val="100000"/>
              </a:lnSpc>
              <a:defRPr lang="nl-NL" sz="1400" kern="1200" cap="none" baseline="0" dirty="0">
                <a:solidFill>
                  <a:schemeClr val="tx1"/>
                </a:solidFill>
                <a:latin typeface="ShellHeavy" panose="00000700000000000000" pitchFamily="2" charset="0"/>
                <a:ea typeface="+mn-ea"/>
                <a:cs typeface="+mn-cs"/>
              </a:defRPr>
            </a:lvl1pPr>
          </a:lstStyle>
          <a:p>
            <a:pPr marL="0" lvl="0" indent="0" algn="l" defTabSz="1219170" rtl="0" eaLnBrk="1" latinLnBrk="0" hangingPunct="1">
              <a:lnSpc>
                <a:spcPct val="119000"/>
              </a:lnSpc>
              <a:spcBef>
                <a:spcPts val="0"/>
              </a:spcBef>
              <a:spcAft>
                <a:spcPts val="0"/>
              </a:spcAft>
              <a:buClr>
                <a:srgbClr val="F7D117"/>
              </a:buClr>
              <a:buSzPct val="120000"/>
              <a:buFont typeface="Wingdings" pitchFamily="2" charset="2"/>
              <a:buNone/>
            </a:pPr>
            <a:r>
              <a:rPr lang="en-GB" dirty="0"/>
              <a:t>Subtitle appears here</a:t>
            </a:r>
          </a:p>
        </p:txBody>
      </p:sp>
      <p:sp>
        <p:nvSpPr>
          <p:cNvPr id="100" name="Content Placeholder 51"/>
          <p:cNvSpPr>
            <a:spLocks noGrp="1"/>
          </p:cNvSpPr>
          <p:nvPr>
            <p:ph sz="quarter" idx="55" hasCustomPrompt="1"/>
          </p:nvPr>
        </p:nvSpPr>
        <p:spPr>
          <a:xfrm>
            <a:off x="508000" y="1780690"/>
            <a:ext cx="5468938" cy="234616"/>
          </a:xfrm>
        </p:spPr>
        <p:txBody>
          <a:bodyPr vert="horz" wrap="square" lIns="0" tIns="0" rIns="0" bIns="0" rtlCol="0">
            <a:spAutoFit/>
          </a:bodyPr>
          <a:lstStyle>
            <a:lvl1pPr>
              <a:lnSpc>
                <a:spcPct val="100000"/>
              </a:lnSpc>
              <a:defRPr lang="nl-NL" sz="1400" kern="1200" cap="none" baseline="0" dirty="0">
                <a:solidFill>
                  <a:schemeClr val="tx1"/>
                </a:solidFill>
                <a:latin typeface="ShellHeavy" panose="00000700000000000000" pitchFamily="2" charset="0"/>
                <a:ea typeface="+mn-ea"/>
                <a:cs typeface="+mn-cs"/>
              </a:defRPr>
            </a:lvl1pPr>
          </a:lstStyle>
          <a:p>
            <a:pPr marL="0" lvl="0" indent="0" algn="l" defTabSz="1219170" rtl="0" eaLnBrk="1" latinLnBrk="0" hangingPunct="1">
              <a:lnSpc>
                <a:spcPct val="119000"/>
              </a:lnSpc>
              <a:spcBef>
                <a:spcPts val="0"/>
              </a:spcBef>
              <a:spcAft>
                <a:spcPts val="0"/>
              </a:spcAft>
              <a:buClr>
                <a:srgbClr val="F7D117"/>
              </a:buClr>
              <a:buSzPct val="120000"/>
              <a:buFont typeface="Wingdings" pitchFamily="2" charset="2"/>
              <a:buNone/>
            </a:pPr>
            <a:r>
              <a:rPr lang="en-GB" dirty="0"/>
              <a:t>Chart title appears here</a:t>
            </a:r>
          </a:p>
        </p:txBody>
      </p:sp>
      <p:sp>
        <p:nvSpPr>
          <p:cNvPr id="102" name="Chart Placeholder 16"/>
          <p:cNvSpPr>
            <a:spLocks noGrp="1"/>
          </p:cNvSpPr>
          <p:nvPr>
            <p:ph type="chart" sz="quarter" idx="56"/>
          </p:nvPr>
        </p:nvSpPr>
        <p:spPr>
          <a:xfrm>
            <a:off x="508000" y="2120382"/>
            <a:ext cx="5468938" cy="1623641"/>
          </a:xfrm>
        </p:spPr>
        <p:txBody>
          <a:bodyPr>
            <a:normAutofit/>
          </a:bodyPr>
          <a:lstStyle>
            <a:lvl1pPr>
              <a:defRPr sz="1400">
                <a:solidFill>
                  <a:schemeClr val="tx1"/>
                </a:solidFill>
                <a:latin typeface="+mn-lt"/>
              </a:defRPr>
            </a:lvl1pPr>
          </a:lstStyle>
          <a:p>
            <a:r>
              <a:rPr lang="en-GB"/>
              <a:t>Click icon to add chart</a:t>
            </a:r>
            <a:endParaRPr lang="en-GB" dirty="0"/>
          </a:p>
        </p:txBody>
      </p:sp>
      <p:sp>
        <p:nvSpPr>
          <p:cNvPr id="105" name="Content Placeholder 51"/>
          <p:cNvSpPr>
            <a:spLocks noGrp="1"/>
          </p:cNvSpPr>
          <p:nvPr>
            <p:ph sz="quarter" idx="58" hasCustomPrompt="1"/>
          </p:nvPr>
        </p:nvSpPr>
        <p:spPr>
          <a:xfrm>
            <a:off x="6215063" y="4116538"/>
            <a:ext cx="5464175" cy="234616"/>
          </a:xfrm>
        </p:spPr>
        <p:txBody>
          <a:bodyPr vert="horz" wrap="square" lIns="0" tIns="0" rIns="0" bIns="0" rtlCol="0">
            <a:spAutoFit/>
          </a:bodyPr>
          <a:lstStyle>
            <a:lvl1pPr marL="0" indent="0" algn="l" defTabSz="1219170" rtl="0" eaLnBrk="1" latinLnBrk="0" hangingPunct="1">
              <a:lnSpc>
                <a:spcPct val="119000"/>
              </a:lnSpc>
              <a:spcBef>
                <a:spcPts val="0"/>
              </a:spcBef>
              <a:spcAft>
                <a:spcPts val="0"/>
              </a:spcAft>
              <a:buClr>
                <a:srgbClr val="F7D117"/>
              </a:buClr>
              <a:buSzPct val="120000"/>
              <a:buFont typeface="Wingdings" pitchFamily="2" charset="2"/>
              <a:buNone/>
              <a:defRPr lang="nl-NL" sz="1400" kern="1200" cap="none" baseline="0" dirty="0">
                <a:solidFill>
                  <a:schemeClr val="tx1"/>
                </a:solidFill>
                <a:latin typeface="ShellHeavy" panose="00000700000000000000" pitchFamily="2" charset="0"/>
                <a:ea typeface="+mn-ea"/>
                <a:cs typeface="+mn-cs"/>
              </a:defRPr>
            </a:lvl1pPr>
          </a:lstStyle>
          <a:p>
            <a:pPr marL="0" lvl="0" indent="0" algn="l" defTabSz="1219170" rtl="0" eaLnBrk="1" latinLnBrk="0" hangingPunct="1">
              <a:lnSpc>
                <a:spcPct val="119000"/>
              </a:lnSpc>
              <a:spcBef>
                <a:spcPts val="0"/>
              </a:spcBef>
              <a:spcAft>
                <a:spcPts val="0"/>
              </a:spcAft>
              <a:buClr>
                <a:srgbClr val="F7D117"/>
              </a:buClr>
              <a:buSzPct val="120000"/>
              <a:buFont typeface="Wingdings" pitchFamily="2" charset="2"/>
              <a:buNone/>
            </a:pPr>
            <a:r>
              <a:rPr lang="en-GB" dirty="0"/>
              <a:t>Subtitle appears here</a:t>
            </a:r>
          </a:p>
        </p:txBody>
      </p:sp>
      <p:sp>
        <p:nvSpPr>
          <p:cNvPr id="110" name="Content Placeholder 51"/>
          <p:cNvSpPr>
            <a:spLocks noGrp="1"/>
          </p:cNvSpPr>
          <p:nvPr>
            <p:ph sz="quarter" idx="61" hasCustomPrompt="1"/>
          </p:nvPr>
        </p:nvSpPr>
        <p:spPr>
          <a:xfrm>
            <a:off x="6215063" y="1780690"/>
            <a:ext cx="5464175" cy="234616"/>
          </a:xfrm>
        </p:spPr>
        <p:txBody>
          <a:bodyPr vert="horz" wrap="square" lIns="0" tIns="0" rIns="0" bIns="0" rtlCol="0">
            <a:spAutoFit/>
          </a:bodyPr>
          <a:lstStyle>
            <a:lvl1pPr>
              <a:lnSpc>
                <a:spcPct val="100000"/>
              </a:lnSpc>
              <a:defRPr lang="nl-NL" sz="1400" kern="1200" cap="none" baseline="0" dirty="0">
                <a:solidFill>
                  <a:schemeClr val="tx1"/>
                </a:solidFill>
                <a:latin typeface="ShellHeavy" panose="00000700000000000000" pitchFamily="2" charset="0"/>
                <a:ea typeface="+mn-ea"/>
                <a:cs typeface="+mn-cs"/>
              </a:defRPr>
            </a:lvl1pPr>
          </a:lstStyle>
          <a:p>
            <a:pPr marL="0" lvl="0" indent="0" algn="l" defTabSz="1219170" rtl="0" eaLnBrk="1" latinLnBrk="0" hangingPunct="1">
              <a:lnSpc>
                <a:spcPct val="119000"/>
              </a:lnSpc>
              <a:spcBef>
                <a:spcPts val="0"/>
              </a:spcBef>
              <a:spcAft>
                <a:spcPts val="0"/>
              </a:spcAft>
              <a:buClr>
                <a:srgbClr val="F7D117"/>
              </a:buClr>
              <a:buSzPct val="120000"/>
              <a:buFont typeface="Wingdings" pitchFamily="2" charset="2"/>
              <a:buNone/>
            </a:pPr>
            <a:r>
              <a:rPr lang="en-GB" dirty="0"/>
              <a:t>Chart title appears here</a:t>
            </a:r>
          </a:p>
        </p:txBody>
      </p:sp>
      <p:sp>
        <p:nvSpPr>
          <p:cNvPr id="112" name="Chart Placeholder 16"/>
          <p:cNvSpPr>
            <a:spLocks noGrp="1"/>
          </p:cNvSpPr>
          <p:nvPr>
            <p:ph type="chart" sz="quarter" idx="62"/>
          </p:nvPr>
        </p:nvSpPr>
        <p:spPr>
          <a:xfrm>
            <a:off x="6215063" y="2120382"/>
            <a:ext cx="5464175" cy="1623641"/>
          </a:xfrm>
        </p:spPr>
        <p:txBody>
          <a:bodyPr>
            <a:normAutofit/>
          </a:bodyPr>
          <a:lstStyle>
            <a:lvl1pPr>
              <a:defRPr sz="1400">
                <a:solidFill>
                  <a:schemeClr val="tx1"/>
                </a:solidFill>
                <a:latin typeface="+mn-lt"/>
              </a:defRPr>
            </a:lvl1pPr>
          </a:lstStyle>
          <a:p>
            <a:r>
              <a:rPr lang="en-GB"/>
              <a:t>Click icon to add chart</a:t>
            </a:r>
            <a:endParaRPr lang="en-GB" dirty="0"/>
          </a:p>
        </p:txBody>
      </p:sp>
      <p:sp>
        <p:nvSpPr>
          <p:cNvPr id="29" name="Rectangle 4" descr="Rectangle 4"/>
          <p:cNvSpPr>
            <a:spLocks noGrp="1" noChangeArrowheads="1"/>
          </p:cNvSpPr>
          <p:nvPr>
            <p:ph type="dt" sz="half" idx="2"/>
          </p:nvPr>
        </p:nvSpPr>
        <p:spPr bwMode="auto">
          <a:xfrm>
            <a:off x="9670343" y="6469200"/>
            <a:ext cx="1440000" cy="237600"/>
          </a:xfrm>
          <a:prstGeom prst="rect">
            <a:avLst/>
          </a:prstGeom>
          <a:noFill/>
          <a:ln w="9525">
            <a:noFill/>
            <a:miter lim="800000"/>
            <a:headEnd/>
            <a:tailEnd/>
          </a:ln>
          <a:effectLst/>
        </p:spPr>
        <p:txBody>
          <a:bodyPr vert="horz" wrap="none" lIns="0" tIns="0" rIns="0" bIns="45720" numCol="1" anchor="t" anchorCtr="0" compatLnSpc="1">
            <a:prstTxWarp prst="textNoShape">
              <a:avLst/>
            </a:prstTxWarp>
          </a:bodyPr>
          <a:lstStyle>
            <a:lvl1pPr marL="0" algn="ctr" defTabSz="1219170" rtl="0" eaLnBrk="1" latinLnBrk="0" hangingPunct="1">
              <a:defRPr lang="en-US" sz="850" kern="1200" smtClean="0">
                <a:solidFill>
                  <a:schemeClr val="tx1"/>
                </a:solidFill>
                <a:latin typeface="+mn-lt"/>
                <a:ea typeface="+mn-ea"/>
                <a:cs typeface="Arial" pitchFamily="34" charset="0"/>
              </a:defRPr>
            </a:lvl1pPr>
          </a:lstStyle>
          <a:p>
            <a:pPr>
              <a:defRPr/>
            </a:pPr>
            <a:r>
              <a:rPr lang="en-GB" noProof="1"/>
              <a:t>August 2023</a:t>
            </a:r>
          </a:p>
        </p:txBody>
      </p:sp>
      <p:sp>
        <p:nvSpPr>
          <p:cNvPr id="36" name="Rectangle 6" descr="Rectangle 6"/>
          <p:cNvSpPr>
            <a:spLocks noGrp="1" noChangeArrowheads="1"/>
          </p:cNvSpPr>
          <p:nvPr>
            <p:ph type="sldNum" sz="quarter" idx="4"/>
          </p:nvPr>
        </p:nvSpPr>
        <p:spPr bwMode="auto">
          <a:xfrm>
            <a:off x="11324177" y="6469199"/>
            <a:ext cx="355564" cy="237600"/>
          </a:xfrm>
          <a:prstGeom prst="rect">
            <a:avLst/>
          </a:prstGeom>
          <a:noFill/>
          <a:ln w="9525">
            <a:noFill/>
            <a:miter lim="800000"/>
            <a:headEnd/>
            <a:tailEnd/>
          </a:ln>
          <a:effectLst/>
        </p:spPr>
        <p:txBody>
          <a:bodyPr vert="horz" wrap="none" lIns="0" tIns="0" rIns="0" bIns="45720" numCol="1" anchor="t" anchorCtr="0" compatLnSpc="1">
            <a:prstTxWarp prst="textNoShape">
              <a:avLst/>
            </a:prstTxWarp>
          </a:bodyPr>
          <a:lstStyle>
            <a:lvl1pPr algn="r">
              <a:defRPr sz="850">
                <a:solidFill>
                  <a:schemeClr val="tx1"/>
                </a:solidFill>
                <a:latin typeface="+mn-lt"/>
                <a:cs typeface="Arial" pitchFamily="34" charset="0"/>
              </a:defRPr>
            </a:lvl1pPr>
          </a:lstStyle>
          <a:p>
            <a:fld id="{D32BAE6A-B452-4007-8177-56DD051636F9}" type="slidenum">
              <a:rPr lang="en-GB" noProof="1" smtClean="0"/>
              <a:pPr/>
              <a:t>‹#›</a:t>
            </a:fld>
            <a:endParaRPr lang="en-GB" noProof="1"/>
          </a:p>
        </p:txBody>
      </p:sp>
      <p:sp>
        <p:nvSpPr>
          <p:cNvPr id="38" name="Rectangle 5"/>
          <p:cNvSpPr>
            <a:spLocks noGrp="1" noChangeArrowheads="1"/>
          </p:cNvSpPr>
          <p:nvPr>
            <p:ph type="ftr" sz="quarter" idx="3"/>
          </p:nvPr>
        </p:nvSpPr>
        <p:spPr bwMode="auto">
          <a:xfrm>
            <a:off x="3877056" y="6469199"/>
            <a:ext cx="4435312" cy="237600"/>
          </a:xfrm>
          <a:prstGeom prst="rect">
            <a:avLst/>
          </a:prstGeom>
          <a:noFill/>
          <a:ln w="9525">
            <a:noFill/>
            <a:miter lim="800000"/>
            <a:headEnd/>
            <a:tailEnd/>
          </a:ln>
          <a:effectLst/>
        </p:spPr>
        <p:txBody>
          <a:bodyPr vert="horz" wrap="square" lIns="0" tIns="0" rIns="0" bIns="45720" numCol="1" anchor="t" anchorCtr="0" compatLnSpc="1">
            <a:prstTxWarp prst="textNoShape">
              <a:avLst/>
            </a:prstTxWarp>
          </a:bodyPr>
          <a:lstStyle>
            <a:lvl1pPr>
              <a:defRPr sz="850">
                <a:solidFill>
                  <a:schemeClr val="tx1"/>
                </a:solidFill>
                <a:latin typeface="+mn-lt"/>
                <a:cs typeface="Arial" pitchFamily="34" charset="0"/>
              </a:defRPr>
            </a:lvl1pPr>
          </a:lstStyle>
          <a:p>
            <a:pPr>
              <a:defRPr/>
            </a:pPr>
            <a:r>
              <a:rPr lang="en-GB" noProof="1"/>
              <a:t> </a:t>
            </a:r>
          </a:p>
        </p:txBody>
      </p:sp>
      <p:sp>
        <p:nvSpPr>
          <p:cNvPr id="19" name="Content Placeholder 9"/>
          <p:cNvSpPr>
            <a:spLocks noGrp="1"/>
          </p:cNvSpPr>
          <p:nvPr>
            <p:ph sz="quarter" idx="11"/>
          </p:nvPr>
        </p:nvSpPr>
        <p:spPr>
          <a:xfrm>
            <a:off x="509312" y="4510882"/>
            <a:ext cx="5467626" cy="1568988"/>
          </a:xfrm>
        </p:spPr>
        <p:txBody>
          <a:bodyPr/>
          <a:lstStyle>
            <a:lvl1pPr marL="0" indent="0" defTabSz="357708">
              <a:lnSpc>
                <a:spcPct val="140000"/>
              </a:lnSpc>
              <a:spcBef>
                <a:spcPts val="0"/>
              </a:spcBef>
              <a:defRPr sz="1400"/>
            </a:lvl1pPr>
            <a:lvl2pPr marL="230400" indent="-230400" defTabSz="357708">
              <a:lnSpc>
                <a:spcPct val="140000"/>
              </a:lnSpc>
              <a:spcBef>
                <a:spcPts val="0"/>
              </a:spcBef>
              <a:defRPr sz="1400"/>
            </a:lvl2pPr>
            <a:lvl3pPr marL="459000" indent="-228600" defTabSz="357708">
              <a:lnSpc>
                <a:spcPct val="140000"/>
              </a:lnSpc>
              <a:spcBef>
                <a:spcPts val="0"/>
              </a:spcBef>
              <a:buClr>
                <a:schemeClr val="accent2"/>
              </a:buClr>
              <a:buSzPct val="100000"/>
              <a:buFont typeface="Wingdings" panose="05000000000000000000" pitchFamily="2" charset="2"/>
              <a:buChar char=""/>
              <a:defRPr sz="1400"/>
            </a:lvl3pPr>
            <a:lvl4pPr marL="687600" indent="-228600" defTabSz="357708">
              <a:lnSpc>
                <a:spcPct val="140000"/>
              </a:lnSpc>
              <a:spcBef>
                <a:spcPts val="0"/>
              </a:spcBef>
              <a:buClr>
                <a:schemeClr val="tx1"/>
              </a:buClr>
              <a:buSzPct val="100000"/>
              <a:buFont typeface="Wingdings" panose="05000000000000000000" pitchFamily="2" charset="2"/>
              <a:buChar char=""/>
              <a:defRPr sz="1200"/>
            </a:lvl4pPr>
            <a:lvl5pPr marL="890800" indent="-203200" defTabSz="357708">
              <a:lnSpc>
                <a:spcPct val="140000"/>
              </a:lnSpc>
              <a:spcBef>
                <a:spcPts val="0"/>
              </a:spcBef>
              <a:buClr>
                <a:schemeClr val="tx1"/>
              </a:buClr>
              <a:buSzPct val="100000"/>
              <a:buFont typeface="Wingdings" panose="05000000000000000000" pitchFamily="2" charset="2"/>
              <a:buChar char=""/>
              <a:defRPr sz="1100"/>
            </a:lvl5pPr>
            <a:lvl6pPr marL="1043200" indent="-152400" defTabSz="357708">
              <a:lnSpc>
                <a:spcPct val="140000"/>
              </a:lnSpc>
              <a:buClr>
                <a:schemeClr val="tx1"/>
              </a:buClr>
              <a:buSzPct val="100000"/>
              <a:buFont typeface="Wingdings" panose="05000000000000000000" pitchFamily="2" charset="2"/>
              <a:buChar char=""/>
              <a:defRPr sz="1050"/>
            </a:lvl6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20" name="Content Placeholder 9"/>
          <p:cNvSpPr>
            <a:spLocks noGrp="1"/>
          </p:cNvSpPr>
          <p:nvPr>
            <p:ph sz="quarter" idx="63"/>
          </p:nvPr>
        </p:nvSpPr>
        <p:spPr>
          <a:xfrm>
            <a:off x="6215063" y="4510882"/>
            <a:ext cx="5467626" cy="1568988"/>
          </a:xfrm>
        </p:spPr>
        <p:txBody>
          <a:bodyPr/>
          <a:lstStyle>
            <a:lvl1pPr marL="0" indent="0" defTabSz="357708">
              <a:lnSpc>
                <a:spcPct val="140000"/>
              </a:lnSpc>
              <a:spcBef>
                <a:spcPts val="0"/>
              </a:spcBef>
              <a:defRPr sz="1400"/>
            </a:lvl1pPr>
            <a:lvl2pPr marL="230400" indent="-230400" defTabSz="357708">
              <a:lnSpc>
                <a:spcPct val="140000"/>
              </a:lnSpc>
              <a:spcBef>
                <a:spcPts val="0"/>
              </a:spcBef>
              <a:defRPr sz="1400"/>
            </a:lvl2pPr>
            <a:lvl3pPr marL="459000" indent="-228600" defTabSz="357708">
              <a:lnSpc>
                <a:spcPct val="140000"/>
              </a:lnSpc>
              <a:spcBef>
                <a:spcPts val="0"/>
              </a:spcBef>
              <a:buClr>
                <a:schemeClr val="accent2"/>
              </a:buClr>
              <a:buSzPct val="100000"/>
              <a:buFont typeface="Wingdings" panose="05000000000000000000" pitchFamily="2" charset="2"/>
              <a:buChar char=""/>
              <a:defRPr sz="1400"/>
            </a:lvl3pPr>
            <a:lvl4pPr marL="687600" indent="-228600" defTabSz="357708">
              <a:lnSpc>
                <a:spcPct val="140000"/>
              </a:lnSpc>
              <a:spcBef>
                <a:spcPts val="0"/>
              </a:spcBef>
              <a:buClr>
                <a:schemeClr val="tx1"/>
              </a:buClr>
              <a:buSzPct val="100000"/>
              <a:buFont typeface="Wingdings" panose="05000000000000000000" pitchFamily="2" charset="2"/>
              <a:buChar char=""/>
              <a:defRPr sz="1200"/>
            </a:lvl4pPr>
            <a:lvl5pPr marL="890800" indent="-203200" defTabSz="357708">
              <a:lnSpc>
                <a:spcPct val="140000"/>
              </a:lnSpc>
              <a:spcBef>
                <a:spcPts val="0"/>
              </a:spcBef>
              <a:buClr>
                <a:schemeClr val="tx1"/>
              </a:buClr>
              <a:buSzPct val="100000"/>
              <a:buFont typeface="Wingdings" panose="05000000000000000000" pitchFamily="2" charset="2"/>
              <a:buChar char=""/>
              <a:defRPr sz="1100"/>
            </a:lvl5pPr>
            <a:lvl6pPr marL="1043200" indent="-152400" defTabSz="357708">
              <a:lnSpc>
                <a:spcPct val="140000"/>
              </a:lnSpc>
              <a:buClr>
                <a:schemeClr val="tx1"/>
              </a:buClr>
              <a:buSzPct val="100000"/>
              <a:buFont typeface="Wingdings" panose="05000000000000000000" pitchFamily="2" charset="2"/>
              <a:buChar char=""/>
              <a:defRPr sz="1050"/>
            </a:lvl6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15" name="TextBox 14" descr="CONFIDENTIAL_TAG_0xFFEE">
            <a:extLst>
              <a:ext uri="{FF2B5EF4-FFF2-40B4-BE49-F238E27FC236}">
                <a16:creationId xmlns:a16="http://schemas.microsoft.com/office/drawing/2014/main" id="{8FFA75CC-7757-43E2-87D3-1575627BA609}"/>
              </a:ext>
            </a:extLst>
          </p:cNvPr>
          <p:cNvSpPr txBox="1"/>
          <p:nvPr userDrawn="1"/>
        </p:nvSpPr>
        <p:spPr>
          <a:xfrm>
            <a:off x="8457822" y="6481427"/>
            <a:ext cx="1079500" cy="169277"/>
          </a:xfrm>
          <a:prstGeom prst="rect">
            <a:avLst/>
          </a:prstGeom>
          <a:noFill/>
          <a:ln>
            <a:noFill/>
          </a:ln>
          <a:effectLst>
            <a:glow>
              <a:srgbClr val="000000"/>
            </a:glow>
          </a:effectLst>
        </p:spPr>
        <p:txBody>
          <a:bodyPr vert="horz" wrap="square" lIns="0" tIns="0" rIns="0" bIns="4572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800" b="0" i="0" u="none" strike="noStrike" kern="1200" cap="none" spc="0" normalizeH="0" baseline="0" noProof="0">
                <a:ln>
                  <a:noFill/>
                </a:ln>
                <a:solidFill>
                  <a:schemeClr val="accent2"/>
                </a:solidFill>
                <a:effectLst/>
                <a:uLnTx/>
                <a:uFillTx/>
                <a:latin typeface="ShellMedium" panose="00000600000000000000" pitchFamily="50" charset="0"/>
                <a:ea typeface="+mn-ea"/>
                <a:cs typeface="+mn-cs"/>
              </a:rPr>
              <a:t>INTERNAL</a:t>
            </a:r>
            <a:endParaRPr kumimoji="0" lang="en-GB" sz="800" b="0" i="0" u="none" strike="noStrike" kern="1200" cap="none" spc="0" normalizeH="0" baseline="0" noProof="0" dirty="0">
              <a:ln>
                <a:noFill/>
              </a:ln>
              <a:solidFill>
                <a:schemeClr val="accent2"/>
              </a:solidFill>
              <a:effectLst/>
              <a:uLnTx/>
              <a:uFillTx/>
              <a:latin typeface="ShellMedium" panose="00000600000000000000" pitchFamily="50" charset="0"/>
              <a:ea typeface="+mn-ea"/>
              <a:cs typeface="+mn-cs"/>
            </a:endParaRPr>
          </a:p>
        </p:txBody>
      </p:sp>
    </p:spTree>
    <p:extLst>
      <p:ext uri="{BB962C8B-B14F-4D97-AF65-F5344CB8AC3E}">
        <p14:creationId xmlns:p14="http://schemas.microsoft.com/office/powerpoint/2010/main" val="1380717710"/>
      </p:ext>
    </p:extLst>
  </p:cSld>
  <p:clrMapOvr>
    <a:masterClrMapping/>
  </p:clrMapOvr>
  <p:transition/>
  <p:hf hdr="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 Graphs and Text">
    <p:spTree>
      <p:nvGrpSpPr>
        <p:cNvPr id="1" name=""/>
        <p:cNvGrpSpPr/>
        <p:nvPr/>
      </p:nvGrpSpPr>
      <p:grpSpPr>
        <a:xfrm>
          <a:off x="0" y="0"/>
          <a:ext cx="0" cy="0"/>
          <a:chOff x="0" y="0"/>
          <a:chExt cx="0" cy="0"/>
        </a:xfrm>
      </p:grpSpPr>
      <p:sp>
        <p:nvSpPr>
          <p:cNvPr id="67" name="Content Placeholder 51"/>
          <p:cNvSpPr>
            <a:spLocks noGrp="1"/>
          </p:cNvSpPr>
          <p:nvPr>
            <p:ph sz="quarter" idx="29" hasCustomPrompt="1"/>
          </p:nvPr>
        </p:nvSpPr>
        <p:spPr>
          <a:xfrm>
            <a:off x="509312" y="6201069"/>
            <a:ext cx="5543051" cy="158455"/>
          </a:xfrm>
        </p:spPr>
        <p:txBody>
          <a:bodyPr wrap="square">
            <a:noAutofit/>
          </a:bodyPr>
          <a:lstStyle>
            <a:lvl1pPr>
              <a:defRPr sz="900" cap="none" baseline="0">
                <a:solidFill>
                  <a:schemeClr val="tx1"/>
                </a:solidFill>
                <a:latin typeface="+mn-lt"/>
              </a:defRPr>
            </a:lvl1pPr>
          </a:lstStyle>
          <a:p>
            <a:pPr lvl="0"/>
            <a:r>
              <a:rPr lang="en-GB" dirty="0"/>
              <a:t>Click to edit source</a:t>
            </a:r>
          </a:p>
        </p:txBody>
      </p:sp>
      <p:sp>
        <p:nvSpPr>
          <p:cNvPr id="32" name="Rectangle 2"/>
          <p:cNvSpPr>
            <a:spLocks noGrp="1" noChangeArrowheads="1"/>
          </p:cNvSpPr>
          <p:nvPr>
            <p:ph type="title"/>
          </p:nvPr>
        </p:nvSpPr>
        <p:spPr bwMode="auto">
          <a:xfrm>
            <a:off x="508000" y="712800"/>
            <a:ext cx="11171237" cy="752475"/>
          </a:xfrm>
          <a:prstGeom prst="rect">
            <a:avLst/>
          </a:prstGeom>
          <a:noFill/>
          <a:ln w="9525" algn="ctr">
            <a:noFill/>
            <a:miter lim="800000"/>
            <a:headEnd/>
            <a:tailEnd/>
          </a:ln>
        </p:spPr>
        <p:txBody>
          <a:bodyPr vert="horz" wrap="square" lIns="0" tIns="0" rIns="0" bIns="0" numCol="1" anchor="t" anchorCtr="0" compatLnSpc="1">
            <a:prstTxWarp prst="textNoShape">
              <a:avLst/>
            </a:prstTxWarp>
          </a:bodyPr>
          <a:lstStyle>
            <a:lvl1pPr>
              <a:defRPr lang="en-GB" noProof="0" dirty="0" smtClean="0">
                <a:latin typeface="+mj-lt"/>
              </a:defRPr>
            </a:lvl1pPr>
          </a:lstStyle>
          <a:p>
            <a:pPr lvl="0"/>
            <a:r>
              <a:rPr lang="en-GB" noProof="0"/>
              <a:t>Click to edit Master title style</a:t>
            </a:r>
            <a:endParaRPr lang="en-GB" noProof="0" dirty="0"/>
          </a:p>
        </p:txBody>
      </p:sp>
      <p:sp>
        <p:nvSpPr>
          <p:cNvPr id="40" name="Content Placeholder 51"/>
          <p:cNvSpPr>
            <a:spLocks noGrp="1"/>
          </p:cNvSpPr>
          <p:nvPr>
            <p:ph sz="quarter" idx="46" hasCustomPrompt="1"/>
          </p:nvPr>
        </p:nvSpPr>
        <p:spPr>
          <a:xfrm>
            <a:off x="507999" y="4116538"/>
            <a:ext cx="2606675" cy="234616"/>
          </a:xfrm>
        </p:spPr>
        <p:txBody>
          <a:bodyPr vert="horz" wrap="square" lIns="0" tIns="0" rIns="0" bIns="0" rtlCol="0">
            <a:spAutoFit/>
          </a:bodyPr>
          <a:lstStyle>
            <a:lvl1pPr>
              <a:lnSpc>
                <a:spcPct val="100000"/>
              </a:lnSpc>
              <a:defRPr lang="nl-NL" sz="1400" kern="1200" cap="none" baseline="0" dirty="0">
                <a:solidFill>
                  <a:schemeClr val="tx1"/>
                </a:solidFill>
                <a:latin typeface="ShellHeavy" panose="00000700000000000000" pitchFamily="2" charset="0"/>
                <a:ea typeface="+mn-ea"/>
                <a:cs typeface="+mn-cs"/>
              </a:defRPr>
            </a:lvl1pPr>
          </a:lstStyle>
          <a:p>
            <a:pPr marL="0" lvl="0" indent="0" algn="l" defTabSz="1219170" rtl="0" eaLnBrk="1" latinLnBrk="0" hangingPunct="1">
              <a:lnSpc>
                <a:spcPct val="119000"/>
              </a:lnSpc>
              <a:spcBef>
                <a:spcPts val="0"/>
              </a:spcBef>
              <a:spcAft>
                <a:spcPts val="0"/>
              </a:spcAft>
              <a:buClr>
                <a:srgbClr val="F7D117"/>
              </a:buClr>
              <a:buSzPct val="120000"/>
              <a:buFont typeface="Wingdings" pitchFamily="2" charset="2"/>
              <a:buNone/>
            </a:pPr>
            <a:r>
              <a:rPr lang="en-GB" dirty="0"/>
              <a:t>Subtitle appears here</a:t>
            </a:r>
          </a:p>
        </p:txBody>
      </p:sp>
      <p:sp>
        <p:nvSpPr>
          <p:cNvPr id="100" name="Content Placeholder 51"/>
          <p:cNvSpPr>
            <a:spLocks noGrp="1"/>
          </p:cNvSpPr>
          <p:nvPr>
            <p:ph sz="quarter" idx="55" hasCustomPrompt="1"/>
          </p:nvPr>
        </p:nvSpPr>
        <p:spPr>
          <a:xfrm>
            <a:off x="507999" y="1780690"/>
            <a:ext cx="2606675" cy="234616"/>
          </a:xfrm>
        </p:spPr>
        <p:txBody>
          <a:bodyPr vert="horz" wrap="square" lIns="0" tIns="0" rIns="0" bIns="0" rtlCol="0">
            <a:spAutoFit/>
          </a:bodyPr>
          <a:lstStyle>
            <a:lvl1pPr>
              <a:lnSpc>
                <a:spcPct val="100000"/>
              </a:lnSpc>
              <a:defRPr lang="nl-NL" sz="1400" kern="1200" cap="none" baseline="0" dirty="0">
                <a:solidFill>
                  <a:schemeClr val="tx1"/>
                </a:solidFill>
                <a:latin typeface="ShellHeavy" panose="00000700000000000000" pitchFamily="2" charset="0"/>
                <a:ea typeface="+mn-ea"/>
                <a:cs typeface="+mn-cs"/>
              </a:defRPr>
            </a:lvl1pPr>
          </a:lstStyle>
          <a:p>
            <a:pPr marL="0" lvl="0" indent="0" algn="l" defTabSz="1219170" rtl="0" eaLnBrk="1" latinLnBrk="0" hangingPunct="1">
              <a:lnSpc>
                <a:spcPct val="119000"/>
              </a:lnSpc>
              <a:spcBef>
                <a:spcPts val="0"/>
              </a:spcBef>
              <a:spcAft>
                <a:spcPts val="0"/>
              </a:spcAft>
              <a:buClr>
                <a:srgbClr val="F7D117"/>
              </a:buClr>
              <a:buSzPct val="120000"/>
              <a:buFont typeface="Wingdings" pitchFamily="2" charset="2"/>
              <a:buNone/>
            </a:pPr>
            <a:r>
              <a:rPr lang="en-GB" dirty="0"/>
              <a:t>Chart title appears here</a:t>
            </a:r>
          </a:p>
        </p:txBody>
      </p:sp>
      <p:sp>
        <p:nvSpPr>
          <p:cNvPr id="102" name="Chart Placeholder 16"/>
          <p:cNvSpPr>
            <a:spLocks noGrp="1"/>
          </p:cNvSpPr>
          <p:nvPr>
            <p:ph type="chart" sz="quarter" idx="56"/>
          </p:nvPr>
        </p:nvSpPr>
        <p:spPr>
          <a:xfrm>
            <a:off x="507999" y="2120382"/>
            <a:ext cx="2606675" cy="1623641"/>
          </a:xfrm>
        </p:spPr>
        <p:txBody>
          <a:bodyPr>
            <a:normAutofit/>
          </a:bodyPr>
          <a:lstStyle>
            <a:lvl1pPr>
              <a:defRPr sz="1400">
                <a:solidFill>
                  <a:schemeClr val="tx1"/>
                </a:solidFill>
                <a:latin typeface="+mn-lt"/>
              </a:defRPr>
            </a:lvl1pPr>
          </a:lstStyle>
          <a:p>
            <a:r>
              <a:rPr lang="en-GB"/>
              <a:t>Click icon to add chart</a:t>
            </a:r>
            <a:endParaRPr lang="en-GB" dirty="0"/>
          </a:p>
        </p:txBody>
      </p:sp>
      <p:sp>
        <p:nvSpPr>
          <p:cNvPr id="105" name="Content Placeholder 51"/>
          <p:cNvSpPr>
            <a:spLocks noGrp="1"/>
          </p:cNvSpPr>
          <p:nvPr>
            <p:ph sz="quarter" idx="58" hasCustomPrompt="1"/>
          </p:nvPr>
        </p:nvSpPr>
        <p:spPr>
          <a:xfrm>
            <a:off x="6235536" y="4116538"/>
            <a:ext cx="2606400" cy="234616"/>
          </a:xfrm>
        </p:spPr>
        <p:txBody>
          <a:bodyPr vert="horz" wrap="square" lIns="0" tIns="0" rIns="0" bIns="0" rtlCol="0">
            <a:spAutoFit/>
          </a:bodyPr>
          <a:lstStyle>
            <a:lvl1pPr marL="0" indent="0" algn="l" defTabSz="1219170" rtl="0" eaLnBrk="1" latinLnBrk="0" hangingPunct="1">
              <a:lnSpc>
                <a:spcPct val="119000"/>
              </a:lnSpc>
              <a:spcBef>
                <a:spcPts val="0"/>
              </a:spcBef>
              <a:spcAft>
                <a:spcPts val="0"/>
              </a:spcAft>
              <a:buClr>
                <a:srgbClr val="F7D117"/>
              </a:buClr>
              <a:buSzPct val="120000"/>
              <a:buFont typeface="Wingdings" pitchFamily="2" charset="2"/>
              <a:buNone/>
              <a:defRPr lang="nl-NL" sz="1400" kern="1200" cap="none" baseline="0" dirty="0">
                <a:solidFill>
                  <a:schemeClr val="tx1"/>
                </a:solidFill>
                <a:latin typeface="ShellHeavy" panose="00000700000000000000" pitchFamily="2" charset="0"/>
                <a:ea typeface="+mn-ea"/>
                <a:cs typeface="+mn-cs"/>
              </a:defRPr>
            </a:lvl1pPr>
          </a:lstStyle>
          <a:p>
            <a:pPr marL="0" lvl="0" indent="0" algn="l" defTabSz="1219170" rtl="0" eaLnBrk="1" latinLnBrk="0" hangingPunct="1">
              <a:lnSpc>
                <a:spcPct val="119000"/>
              </a:lnSpc>
              <a:spcBef>
                <a:spcPts val="0"/>
              </a:spcBef>
              <a:spcAft>
                <a:spcPts val="0"/>
              </a:spcAft>
              <a:buClr>
                <a:srgbClr val="F7D117"/>
              </a:buClr>
              <a:buSzPct val="120000"/>
              <a:buFont typeface="Wingdings" pitchFamily="2" charset="2"/>
              <a:buNone/>
            </a:pPr>
            <a:r>
              <a:rPr lang="en-GB" dirty="0"/>
              <a:t>Subtitle appears here</a:t>
            </a:r>
          </a:p>
        </p:txBody>
      </p:sp>
      <p:sp>
        <p:nvSpPr>
          <p:cNvPr id="110" name="Content Placeholder 51"/>
          <p:cNvSpPr>
            <a:spLocks noGrp="1"/>
          </p:cNvSpPr>
          <p:nvPr>
            <p:ph sz="quarter" idx="61" hasCustomPrompt="1"/>
          </p:nvPr>
        </p:nvSpPr>
        <p:spPr>
          <a:xfrm>
            <a:off x="6235536" y="1780690"/>
            <a:ext cx="2606400" cy="234616"/>
          </a:xfrm>
        </p:spPr>
        <p:txBody>
          <a:bodyPr vert="horz" wrap="square" lIns="0" tIns="0" rIns="0" bIns="0" rtlCol="0">
            <a:spAutoFit/>
          </a:bodyPr>
          <a:lstStyle>
            <a:lvl1pPr>
              <a:lnSpc>
                <a:spcPct val="100000"/>
              </a:lnSpc>
              <a:defRPr lang="nl-NL" sz="1400" kern="1200" cap="none" baseline="0" dirty="0">
                <a:solidFill>
                  <a:schemeClr val="tx1"/>
                </a:solidFill>
                <a:latin typeface="ShellHeavy" panose="00000700000000000000" pitchFamily="2" charset="0"/>
                <a:ea typeface="+mn-ea"/>
                <a:cs typeface="+mn-cs"/>
              </a:defRPr>
            </a:lvl1pPr>
          </a:lstStyle>
          <a:p>
            <a:pPr marL="0" lvl="0" indent="0" algn="l" defTabSz="1219170" rtl="0" eaLnBrk="1" latinLnBrk="0" hangingPunct="1">
              <a:lnSpc>
                <a:spcPct val="119000"/>
              </a:lnSpc>
              <a:spcBef>
                <a:spcPts val="0"/>
              </a:spcBef>
              <a:spcAft>
                <a:spcPts val="0"/>
              </a:spcAft>
              <a:buClr>
                <a:srgbClr val="F7D117"/>
              </a:buClr>
              <a:buSzPct val="120000"/>
              <a:buFont typeface="Wingdings" pitchFamily="2" charset="2"/>
              <a:buNone/>
            </a:pPr>
            <a:r>
              <a:rPr lang="en-GB" dirty="0"/>
              <a:t>Chart title appears here</a:t>
            </a:r>
          </a:p>
        </p:txBody>
      </p:sp>
      <p:sp>
        <p:nvSpPr>
          <p:cNvPr id="112" name="Chart Placeholder 16"/>
          <p:cNvSpPr>
            <a:spLocks noGrp="1"/>
          </p:cNvSpPr>
          <p:nvPr>
            <p:ph type="chart" sz="quarter" idx="62"/>
          </p:nvPr>
        </p:nvSpPr>
        <p:spPr>
          <a:xfrm>
            <a:off x="6235536" y="2120382"/>
            <a:ext cx="2606400" cy="1623641"/>
          </a:xfrm>
        </p:spPr>
        <p:txBody>
          <a:bodyPr>
            <a:normAutofit/>
          </a:bodyPr>
          <a:lstStyle>
            <a:lvl1pPr>
              <a:defRPr sz="1400">
                <a:solidFill>
                  <a:schemeClr val="tx1"/>
                </a:solidFill>
                <a:latin typeface="+mn-lt"/>
              </a:defRPr>
            </a:lvl1pPr>
          </a:lstStyle>
          <a:p>
            <a:r>
              <a:rPr lang="en-GB"/>
              <a:t>Click icon to add chart</a:t>
            </a:r>
            <a:endParaRPr lang="en-GB" dirty="0"/>
          </a:p>
        </p:txBody>
      </p:sp>
      <p:sp>
        <p:nvSpPr>
          <p:cNvPr id="29" name="Rectangle 4" descr="Rectangle 4"/>
          <p:cNvSpPr>
            <a:spLocks noGrp="1" noChangeArrowheads="1"/>
          </p:cNvSpPr>
          <p:nvPr>
            <p:ph type="dt" sz="half" idx="2"/>
          </p:nvPr>
        </p:nvSpPr>
        <p:spPr bwMode="auto">
          <a:xfrm>
            <a:off x="9670343" y="6469200"/>
            <a:ext cx="1440000" cy="237600"/>
          </a:xfrm>
          <a:prstGeom prst="rect">
            <a:avLst/>
          </a:prstGeom>
          <a:noFill/>
          <a:ln w="9525">
            <a:noFill/>
            <a:miter lim="800000"/>
            <a:headEnd/>
            <a:tailEnd/>
          </a:ln>
          <a:effectLst/>
        </p:spPr>
        <p:txBody>
          <a:bodyPr vert="horz" wrap="none" lIns="0" tIns="0" rIns="0" bIns="45720" numCol="1" anchor="t" anchorCtr="0" compatLnSpc="1">
            <a:prstTxWarp prst="textNoShape">
              <a:avLst/>
            </a:prstTxWarp>
          </a:bodyPr>
          <a:lstStyle>
            <a:lvl1pPr marL="0" algn="ctr" defTabSz="1219170" rtl="0" eaLnBrk="1" latinLnBrk="0" hangingPunct="1">
              <a:defRPr lang="en-US" sz="850" kern="1200" smtClean="0">
                <a:solidFill>
                  <a:schemeClr val="tx1"/>
                </a:solidFill>
                <a:latin typeface="+mn-lt"/>
                <a:ea typeface="+mn-ea"/>
                <a:cs typeface="Arial" pitchFamily="34" charset="0"/>
              </a:defRPr>
            </a:lvl1pPr>
          </a:lstStyle>
          <a:p>
            <a:pPr>
              <a:defRPr/>
            </a:pPr>
            <a:r>
              <a:rPr lang="en-GB" noProof="1"/>
              <a:t>August 2023</a:t>
            </a:r>
          </a:p>
        </p:txBody>
      </p:sp>
      <p:sp>
        <p:nvSpPr>
          <p:cNvPr id="36" name="Rectangle 6" descr="Rectangle 6"/>
          <p:cNvSpPr>
            <a:spLocks noGrp="1" noChangeArrowheads="1"/>
          </p:cNvSpPr>
          <p:nvPr>
            <p:ph type="sldNum" sz="quarter" idx="4"/>
          </p:nvPr>
        </p:nvSpPr>
        <p:spPr bwMode="auto">
          <a:xfrm>
            <a:off x="11324177" y="6469199"/>
            <a:ext cx="355564" cy="237600"/>
          </a:xfrm>
          <a:prstGeom prst="rect">
            <a:avLst/>
          </a:prstGeom>
          <a:noFill/>
          <a:ln w="9525">
            <a:noFill/>
            <a:miter lim="800000"/>
            <a:headEnd/>
            <a:tailEnd/>
          </a:ln>
          <a:effectLst/>
        </p:spPr>
        <p:txBody>
          <a:bodyPr vert="horz" wrap="none" lIns="0" tIns="0" rIns="0" bIns="45720" numCol="1" anchor="t" anchorCtr="0" compatLnSpc="1">
            <a:prstTxWarp prst="textNoShape">
              <a:avLst/>
            </a:prstTxWarp>
          </a:bodyPr>
          <a:lstStyle>
            <a:lvl1pPr algn="r">
              <a:defRPr sz="850">
                <a:solidFill>
                  <a:schemeClr val="tx1"/>
                </a:solidFill>
                <a:latin typeface="+mn-lt"/>
                <a:cs typeface="Arial" pitchFamily="34" charset="0"/>
              </a:defRPr>
            </a:lvl1pPr>
          </a:lstStyle>
          <a:p>
            <a:fld id="{D32BAE6A-B452-4007-8177-56DD051636F9}" type="slidenum">
              <a:rPr lang="en-GB" noProof="1" smtClean="0"/>
              <a:pPr/>
              <a:t>‹#›</a:t>
            </a:fld>
            <a:endParaRPr lang="en-GB" noProof="1"/>
          </a:p>
        </p:txBody>
      </p:sp>
      <p:sp>
        <p:nvSpPr>
          <p:cNvPr id="38" name="Rectangle 5"/>
          <p:cNvSpPr>
            <a:spLocks noGrp="1" noChangeArrowheads="1"/>
          </p:cNvSpPr>
          <p:nvPr>
            <p:ph type="ftr" sz="quarter" idx="3"/>
          </p:nvPr>
        </p:nvSpPr>
        <p:spPr bwMode="auto">
          <a:xfrm>
            <a:off x="3877056" y="6469199"/>
            <a:ext cx="4435312" cy="237600"/>
          </a:xfrm>
          <a:prstGeom prst="rect">
            <a:avLst/>
          </a:prstGeom>
          <a:noFill/>
          <a:ln w="9525">
            <a:noFill/>
            <a:miter lim="800000"/>
            <a:headEnd/>
            <a:tailEnd/>
          </a:ln>
          <a:effectLst/>
        </p:spPr>
        <p:txBody>
          <a:bodyPr vert="horz" wrap="square" lIns="0" tIns="0" rIns="0" bIns="45720" numCol="1" anchor="t" anchorCtr="0" compatLnSpc="1">
            <a:prstTxWarp prst="textNoShape">
              <a:avLst/>
            </a:prstTxWarp>
          </a:bodyPr>
          <a:lstStyle>
            <a:lvl1pPr>
              <a:defRPr sz="850">
                <a:solidFill>
                  <a:schemeClr val="tx1"/>
                </a:solidFill>
                <a:latin typeface="+mn-lt"/>
                <a:cs typeface="Arial" pitchFamily="34" charset="0"/>
              </a:defRPr>
            </a:lvl1pPr>
          </a:lstStyle>
          <a:p>
            <a:pPr>
              <a:defRPr/>
            </a:pPr>
            <a:r>
              <a:rPr lang="en-GB" noProof="1"/>
              <a:t> </a:t>
            </a:r>
          </a:p>
        </p:txBody>
      </p:sp>
      <p:sp>
        <p:nvSpPr>
          <p:cNvPr id="19" name="Content Placeholder 9"/>
          <p:cNvSpPr>
            <a:spLocks noGrp="1"/>
          </p:cNvSpPr>
          <p:nvPr>
            <p:ph sz="quarter" idx="11"/>
          </p:nvPr>
        </p:nvSpPr>
        <p:spPr>
          <a:xfrm>
            <a:off x="509312" y="4510882"/>
            <a:ext cx="2606050" cy="1568988"/>
          </a:xfrm>
        </p:spPr>
        <p:txBody>
          <a:bodyPr/>
          <a:lstStyle>
            <a:lvl1pPr marL="0" indent="0" defTabSz="357708">
              <a:lnSpc>
                <a:spcPct val="140000"/>
              </a:lnSpc>
              <a:spcBef>
                <a:spcPts val="0"/>
              </a:spcBef>
              <a:defRPr sz="1400"/>
            </a:lvl1pPr>
            <a:lvl2pPr marL="230400" indent="-230400" defTabSz="357708">
              <a:lnSpc>
                <a:spcPct val="140000"/>
              </a:lnSpc>
              <a:spcBef>
                <a:spcPts val="0"/>
              </a:spcBef>
              <a:defRPr sz="1400"/>
            </a:lvl2pPr>
            <a:lvl3pPr marL="459000" indent="-228600" defTabSz="357708">
              <a:lnSpc>
                <a:spcPct val="140000"/>
              </a:lnSpc>
              <a:spcBef>
                <a:spcPts val="0"/>
              </a:spcBef>
              <a:buClr>
                <a:schemeClr val="accent2"/>
              </a:buClr>
              <a:buSzPct val="100000"/>
              <a:buFont typeface="Wingdings" panose="05000000000000000000" pitchFamily="2" charset="2"/>
              <a:buChar char=""/>
              <a:defRPr sz="1400"/>
            </a:lvl3pPr>
            <a:lvl4pPr marL="687600" indent="-228600" defTabSz="357708">
              <a:lnSpc>
                <a:spcPct val="140000"/>
              </a:lnSpc>
              <a:spcBef>
                <a:spcPts val="0"/>
              </a:spcBef>
              <a:buClr>
                <a:schemeClr val="tx1"/>
              </a:buClr>
              <a:buSzPct val="100000"/>
              <a:buFont typeface="Wingdings" panose="05000000000000000000" pitchFamily="2" charset="2"/>
              <a:buChar char=""/>
              <a:defRPr sz="1200"/>
            </a:lvl4pPr>
            <a:lvl5pPr marL="890800" indent="-203200" defTabSz="357708">
              <a:lnSpc>
                <a:spcPct val="140000"/>
              </a:lnSpc>
              <a:spcBef>
                <a:spcPts val="0"/>
              </a:spcBef>
              <a:buClr>
                <a:schemeClr val="tx1"/>
              </a:buClr>
              <a:buSzPct val="100000"/>
              <a:buFont typeface="Wingdings" panose="05000000000000000000" pitchFamily="2" charset="2"/>
              <a:buChar char=""/>
              <a:defRPr sz="1100"/>
            </a:lvl5pPr>
            <a:lvl6pPr marL="1043200" indent="-152400" defTabSz="357708">
              <a:lnSpc>
                <a:spcPct val="140000"/>
              </a:lnSpc>
              <a:buClr>
                <a:schemeClr val="tx1"/>
              </a:buClr>
              <a:buSzPct val="100000"/>
              <a:buFont typeface="Wingdings" panose="05000000000000000000" pitchFamily="2" charset="2"/>
              <a:buChar char=""/>
              <a:defRPr sz="1050"/>
            </a:lvl6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20" name="Content Placeholder 9"/>
          <p:cNvSpPr>
            <a:spLocks noGrp="1"/>
          </p:cNvSpPr>
          <p:nvPr>
            <p:ph sz="quarter" idx="63"/>
          </p:nvPr>
        </p:nvSpPr>
        <p:spPr>
          <a:xfrm>
            <a:off x="6235534" y="4510882"/>
            <a:ext cx="2608046" cy="1568988"/>
          </a:xfrm>
        </p:spPr>
        <p:txBody>
          <a:bodyPr/>
          <a:lstStyle>
            <a:lvl1pPr marL="0" indent="0" defTabSz="357708">
              <a:lnSpc>
                <a:spcPct val="140000"/>
              </a:lnSpc>
              <a:spcBef>
                <a:spcPts val="0"/>
              </a:spcBef>
              <a:defRPr sz="1400"/>
            </a:lvl1pPr>
            <a:lvl2pPr marL="230400" indent="-230400" defTabSz="357708">
              <a:lnSpc>
                <a:spcPct val="140000"/>
              </a:lnSpc>
              <a:spcBef>
                <a:spcPts val="0"/>
              </a:spcBef>
              <a:defRPr sz="1400"/>
            </a:lvl2pPr>
            <a:lvl3pPr marL="459000" indent="-228600" defTabSz="357708">
              <a:lnSpc>
                <a:spcPct val="140000"/>
              </a:lnSpc>
              <a:spcBef>
                <a:spcPts val="0"/>
              </a:spcBef>
              <a:buClr>
                <a:schemeClr val="accent2"/>
              </a:buClr>
              <a:buSzPct val="100000"/>
              <a:buFont typeface="Wingdings" panose="05000000000000000000" pitchFamily="2" charset="2"/>
              <a:buChar char=""/>
              <a:defRPr sz="1400"/>
            </a:lvl3pPr>
            <a:lvl4pPr marL="687600" indent="-228600" defTabSz="357708">
              <a:lnSpc>
                <a:spcPct val="140000"/>
              </a:lnSpc>
              <a:spcBef>
                <a:spcPts val="0"/>
              </a:spcBef>
              <a:buClr>
                <a:schemeClr val="tx1"/>
              </a:buClr>
              <a:buSzPct val="100000"/>
              <a:buFont typeface="Wingdings" panose="05000000000000000000" pitchFamily="2" charset="2"/>
              <a:buChar char=""/>
              <a:defRPr sz="1200"/>
            </a:lvl4pPr>
            <a:lvl5pPr marL="890800" indent="-203200" defTabSz="357708">
              <a:lnSpc>
                <a:spcPct val="140000"/>
              </a:lnSpc>
              <a:spcBef>
                <a:spcPts val="0"/>
              </a:spcBef>
              <a:buClr>
                <a:schemeClr val="tx1"/>
              </a:buClr>
              <a:buSzPct val="100000"/>
              <a:buFont typeface="Wingdings" panose="05000000000000000000" pitchFamily="2" charset="2"/>
              <a:buChar char=""/>
              <a:defRPr sz="1100"/>
            </a:lvl5pPr>
            <a:lvl6pPr marL="1043200" indent="-152400" defTabSz="357708">
              <a:lnSpc>
                <a:spcPct val="140000"/>
              </a:lnSpc>
              <a:buClr>
                <a:schemeClr val="tx1"/>
              </a:buClr>
              <a:buSzPct val="100000"/>
              <a:buFont typeface="Wingdings" panose="05000000000000000000" pitchFamily="2" charset="2"/>
              <a:buChar char=""/>
              <a:defRPr sz="1050"/>
            </a:lvl6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21" name="Content Placeholder 51"/>
          <p:cNvSpPr>
            <a:spLocks noGrp="1"/>
          </p:cNvSpPr>
          <p:nvPr>
            <p:ph sz="quarter" idx="64" hasCustomPrompt="1"/>
          </p:nvPr>
        </p:nvSpPr>
        <p:spPr>
          <a:xfrm>
            <a:off x="3369575" y="4116538"/>
            <a:ext cx="2606675" cy="234616"/>
          </a:xfrm>
        </p:spPr>
        <p:txBody>
          <a:bodyPr vert="horz" wrap="square" lIns="0" tIns="0" rIns="0" bIns="0" rtlCol="0">
            <a:spAutoFit/>
          </a:bodyPr>
          <a:lstStyle>
            <a:lvl1pPr>
              <a:lnSpc>
                <a:spcPct val="100000"/>
              </a:lnSpc>
              <a:defRPr lang="nl-NL" sz="1400" kern="1200" cap="none" baseline="0" dirty="0">
                <a:solidFill>
                  <a:schemeClr val="tx1"/>
                </a:solidFill>
                <a:latin typeface="ShellHeavy" panose="00000700000000000000" pitchFamily="2" charset="0"/>
                <a:ea typeface="+mn-ea"/>
                <a:cs typeface="+mn-cs"/>
              </a:defRPr>
            </a:lvl1pPr>
          </a:lstStyle>
          <a:p>
            <a:pPr marL="0" lvl="0" indent="0" algn="l" defTabSz="1219170" rtl="0" eaLnBrk="1" latinLnBrk="0" hangingPunct="1">
              <a:lnSpc>
                <a:spcPct val="119000"/>
              </a:lnSpc>
              <a:spcBef>
                <a:spcPts val="0"/>
              </a:spcBef>
              <a:spcAft>
                <a:spcPts val="0"/>
              </a:spcAft>
              <a:buClr>
                <a:srgbClr val="F7D117"/>
              </a:buClr>
              <a:buSzPct val="120000"/>
              <a:buFont typeface="Wingdings" pitchFamily="2" charset="2"/>
              <a:buNone/>
            </a:pPr>
            <a:r>
              <a:rPr lang="en-GB" dirty="0"/>
              <a:t>Subtitle appears here</a:t>
            </a:r>
          </a:p>
        </p:txBody>
      </p:sp>
      <p:sp>
        <p:nvSpPr>
          <p:cNvPr id="22" name="Content Placeholder 51"/>
          <p:cNvSpPr>
            <a:spLocks noGrp="1"/>
          </p:cNvSpPr>
          <p:nvPr>
            <p:ph sz="quarter" idx="65" hasCustomPrompt="1"/>
          </p:nvPr>
        </p:nvSpPr>
        <p:spPr>
          <a:xfrm>
            <a:off x="3369575" y="1780690"/>
            <a:ext cx="2606675" cy="234616"/>
          </a:xfrm>
        </p:spPr>
        <p:txBody>
          <a:bodyPr vert="horz" wrap="square" lIns="0" tIns="0" rIns="0" bIns="0" rtlCol="0">
            <a:spAutoFit/>
          </a:bodyPr>
          <a:lstStyle>
            <a:lvl1pPr>
              <a:lnSpc>
                <a:spcPct val="100000"/>
              </a:lnSpc>
              <a:defRPr lang="nl-NL" sz="1400" kern="1200" cap="none" baseline="0" dirty="0">
                <a:solidFill>
                  <a:schemeClr val="tx1"/>
                </a:solidFill>
                <a:latin typeface="ShellHeavy" panose="00000700000000000000" pitchFamily="2" charset="0"/>
                <a:ea typeface="+mn-ea"/>
                <a:cs typeface="+mn-cs"/>
              </a:defRPr>
            </a:lvl1pPr>
          </a:lstStyle>
          <a:p>
            <a:pPr marL="0" lvl="0" indent="0" algn="l" defTabSz="1219170" rtl="0" eaLnBrk="1" latinLnBrk="0" hangingPunct="1">
              <a:lnSpc>
                <a:spcPct val="119000"/>
              </a:lnSpc>
              <a:spcBef>
                <a:spcPts val="0"/>
              </a:spcBef>
              <a:spcAft>
                <a:spcPts val="0"/>
              </a:spcAft>
              <a:buClr>
                <a:srgbClr val="F7D117"/>
              </a:buClr>
              <a:buSzPct val="120000"/>
              <a:buFont typeface="Wingdings" pitchFamily="2" charset="2"/>
              <a:buNone/>
            </a:pPr>
            <a:r>
              <a:rPr lang="en-GB" dirty="0"/>
              <a:t>Chart title appears here</a:t>
            </a:r>
          </a:p>
        </p:txBody>
      </p:sp>
      <p:sp>
        <p:nvSpPr>
          <p:cNvPr id="23" name="Chart Placeholder 16"/>
          <p:cNvSpPr>
            <a:spLocks noGrp="1"/>
          </p:cNvSpPr>
          <p:nvPr>
            <p:ph type="chart" sz="quarter" idx="66"/>
          </p:nvPr>
        </p:nvSpPr>
        <p:spPr>
          <a:xfrm>
            <a:off x="3369575" y="2120382"/>
            <a:ext cx="2606675" cy="1623641"/>
          </a:xfrm>
        </p:spPr>
        <p:txBody>
          <a:bodyPr>
            <a:normAutofit/>
          </a:bodyPr>
          <a:lstStyle>
            <a:lvl1pPr>
              <a:defRPr sz="1400">
                <a:solidFill>
                  <a:schemeClr val="tx1"/>
                </a:solidFill>
                <a:latin typeface="+mn-lt"/>
              </a:defRPr>
            </a:lvl1pPr>
          </a:lstStyle>
          <a:p>
            <a:r>
              <a:rPr lang="en-GB"/>
              <a:t>Click icon to add chart</a:t>
            </a:r>
            <a:endParaRPr lang="en-GB" dirty="0"/>
          </a:p>
        </p:txBody>
      </p:sp>
      <p:sp>
        <p:nvSpPr>
          <p:cNvPr id="24" name="Content Placeholder 9"/>
          <p:cNvSpPr>
            <a:spLocks noGrp="1"/>
          </p:cNvSpPr>
          <p:nvPr>
            <p:ph sz="quarter" idx="67"/>
          </p:nvPr>
        </p:nvSpPr>
        <p:spPr>
          <a:xfrm>
            <a:off x="3370888" y="4510882"/>
            <a:ext cx="2606050" cy="1568988"/>
          </a:xfrm>
        </p:spPr>
        <p:txBody>
          <a:bodyPr/>
          <a:lstStyle>
            <a:lvl1pPr marL="0" indent="0" defTabSz="357708">
              <a:lnSpc>
                <a:spcPct val="140000"/>
              </a:lnSpc>
              <a:spcBef>
                <a:spcPts val="0"/>
              </a:spcBef>
              <a:defRPr sz="1400"/>
            </a:lvl1pPr>
            <a:lvl2pPr marL="230400" indent="-230400" defTabSz="357708">
              <a:lnSpc>
                <a:spcPct val="140000"/>
              </a:lnSpc>
              <a:spcBef>
                <a:spcPts val="0"/>
              </a:spcBef>
              <a:defRPr sz="1400"/>
            </a:lvl2pPr>
            <a:lvl3pPr marL="459000" indent="-228600" defTabSz="357708">
              <a:lnSpc>
                <a:spcPct val="140000"/>
              </a:lnSpc>
              <a:spcBef>
                <a:spcPts val="0"/>
              </a:spcBef>
              <a:buClr>
                <a:schemeClr val="accent2"/>
              </a:buClr>
              <a:buSzPct val="100000"/>
              <a:buFont typeface="Wingdings" panose="05000000000000000000" pitchFamily="2" charset="2"/>
              <a:buChar char=""/>
              <a:defRPr sz="1400"/>
            </a:lvl3pPr>
            <a:lvl4pPr marL="687600" indent="-228600" defTabSz="357708">
              <a:lnSpc>
                <a:spcPct val="140000"/>
              </a:lnSpc>
              <a:spcBef>
                <a:spcPts val="0"/>
              </a:spcBef>
              <a:buClr>
                <a:schemeClr val="tx1"/>
              </a:buClr>
              <a:buSzPct val="100000"/>
              <a:buFont typeface="Wingdings" panose="05000000000000000000" pitchFamily="2" charset="2"/>
              <a:buChar char=""/>
              <a:defRPr sz="1200"/>
            </a:lvl4pPr>
            <a:lvl5pPr marL="890800" indent="-203200" defTabSz="357708">
              <a:lnSpc>
                <a:spcPct val="140000"/>
              </a:lnSpc>
              <a:spcBef>
                <a:spcPts val="0"/>
              </a:spcBef>
              <a:buClr>
                <a:schemeClr val="tx1"/>
              </a:buClr>
              <a:buSzPct val="100000"/>
              <a:buFont typeface="Wingdings" panose="05000000000000000000" pitchFamily="2" charset="2"/>
              <a:buChar char=""/>
              <a:defRPr sz="1100"/>
            </a:lvl5pPr>
            <a:lvl6pPr marL="1043200" indent="-152400" defTabSz="357708">
              <a:lnSpc>
                <a:spcPct val="140000"/>
              </a:lnSpc>
              <a:buClr>
                <a:schemeClr val="tx1"/>
              </a:buClr>
              <a:buSzPct val="100000"/>
              <a:buFont typeface="Wingdings" panose="05000000000000000000" pitchFamily="2" charset="2"/>
              <a:buChar char=""/>
              <a:defRPr sz="1050"/>
            </a:lvl6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7" name="Content Placeholder 51"/>
          <p:cNvSpPr>
            <a:spLocks noGrp="1"/>
          </p:cNvSpPr>
          <p:nvPr>
            <p:ph sz="quarter" idx="68" hasCustomPrompt="1"/>
          </p:nvPr>
        </p:nvSpPr>
        <p:spPr>
          <a:xfrm>
            <a:off x="9071193" y="4116538"/>
            <a:ext cx="2606400" cy="234616"/>
          </a:xfrm>
        </p:spPr>
        <p:txBody>
          <a:bodyPr vert="horz" wrap="square" lIns="0" tIns="0" rIns="0" bIns="0" rtlCol="0">
            <a:spAutoFit/>
          </a:bodyPr>
          <a:lstStyle>
            <a:lvl1pPr marL="0" indent="0" algn="l" defTabSz="1219170" rtl="0" eaLnBrk="1" latinLnBrk="0" hangingPunct="1">
              <a:lnSpc>
                <a:spcPct val="119000"/>
              </a:lnSpc>
              <a:spcBef>
                <a:spcPts val="0"/>
              </a:spcBef>
              <a:spcAft>
                <a:spcPts val="0"/>
              </a:spcAft>
              <a:buClr>
                <a:srgbClr val="F7D117"/>
              </a:buClr>
              <a:buSzPct val="120000"/>
              <a:buFont typeface="Wingdings" pitchFamily="2" charset="2"/>
              <a:buNone/>
              <a:defRPr lang="nl-NL" sz="1400" kern="1200" cap="none" baseline="0" dirty="0">
                <a:solidFill>
                  <a:schemeClr val="tx1"/>
                </a:solidFill>
                <a:latin typeface="ShellHeavy" panose="00000700000000000000" pitchFamily="2" charset="0"/>
                <a:ea typeface="+mn-ea"/>
                <a:cs typeface="+mn-cs"/>
              </a:defRPr>
            </a:lvl1pPr>
          </a:lstStyle>
          <a:p>
            <a:pPr marL="0" lvl="0" indent="0" algn="l" defTabSz="1219170" rtl="0" eaLnBrk="1" latinLnBrk="0" hangingPunct="1">
              <a:lnSpc>
                <a:spcPct val="119000"/>
              </a:lnSpc>
              <a:spcBef>
                <a:spcPts val="0"/>
              </a:spcBef>
              <a:spcAft>
                <a:spcPts val="0"/>
              </a:spcAft>
              <a:buClr>
                <a:srgbClr val="F7D117"/>
              </a:buClr>
              <a:buSzPct val="120000"/>
              <a:buFont typeface="Wingdings" pitchFamily="2" charset="2"/>
              <a:buNone/>
            </a:pPr>
            <a:r>
              <a:rPr lang="en-GB" dirty="0"/>
              <a:t>Subtitle appears here</a:t>
            </a:r>
          </a:p>
        </p:txBody>
      </p:sp>
      <p:sp>
        <p:nvSpPr>
          <p:cNvPr id="48" name="Content Placeholder 51"/>
          <p:cNvSpPr>
            <a:spLocks noGrp="1"/>
          </p:cNvSpPr>
          <p:nvPr>
            <p:ph sz="quarter" idx="69" hasCustomPrompt="1"/>
          </p:nvPr>
        </p:nvSpPr>
        <p:spPr>
          <a:xfrm>
            <a:off x="9071193" y="1780690"/>
            <a:ext cx="2606400" cy="234616"/>
          </a:xfrm>
        </p:spPr>
        <p:txBody>
          <a:bodyPr vert="horz" wrap="square" lIns="0" tIns="0" rIns="0" bIns="0" rtlCol="0">
            <a:spAutoFit/>
          </a:bodyPr>
          <a:lstStyle>
            <a:lvl1pPr>
              <a:lnSpc>
                <a:spcPct val="100000"/>
              </a:lnSpc>
              <a:defRPr lang="nl-NL" sz="1400" kern="1200" cap="none" baseline="0" dirty="0">
                <a:solidFill>
                  <a:schemeClr val="tx1"/>
                </a:solidFill>
                <a:latin typeface="ShellHeavy" panose="00000700000000000000" pitchFamily="2" charset="0"/>
                <a:ea typeface="+mn-ea"/>
                <a:cs typeface="+mn-cs"/>
              </a:defRPr>
            </a:lvl1pPr>
          </a:lstStyle>
          <a:p>
            <a:pPr marL="0" lvl="0" indent="0" algn="l" defTabSz="1219170" rtl="0" eaLnBrk="1" latinLnBrk="0" hangingPunct="1">
              <a:lnSpc>
                <a:spcPct val="119000"/>
              </a:lnSpc>
              <a:spcBef>
                <a:spcPts val="0"/>
              </a:spcBef>
              <a:spcAft>
                <a:spcPts val="0"/>
              </a:spcAft>
              <a:buClr>
                <a:srgbClr val="F7D117"/>
              </a:buClr>
              <a:buSzPct val="120000"/>
              <a:buFont typeface="Wingdings" pitchFamily="2" charset="2"/>
              <a:buNone/>
            </a:pPr>
            <a:r>
              <a:rPr lang="en-GB" dirty="0"/>
              <a:t>Chart title appears here</a:t>
            </a:r>
          </a:p>
        </p:txBody>
      </p:sp>
      <p:sp>
        <p:nvSpPr>
          <p:cNvPr id="49" name="Chart Placeholder 16"/>
          <p:cNvSpPr>
            <a:spLocks noGrp="1"/>
          </p:cNvSpPr>
          <p:nvPr>
            <p:ph type="chart" sz="quarter" idx="70"/>
          </p:nvPr>
        </p:nvSpPr>
        <p:spPr>
          <a:xfrm>
            <a:off x="9071193" y="2120382"/>
            <a:ext cx="2606400" cy="1623641"/>
          </a:xfrm>
        </p:spPr>
        <p:txBody>
          <a:bodyPr>
            <a:normAutofit/>
          </a:bodyPr>
          <a:lstStyle>
            <a:lvl1pPr>
              <a:defRPr sz="1400">
                <a:solidFill>
                  <a:schemeClr val="tx1"/>
                </a:solidFill>
                <a:latin typeface="+mn-lt"/>
              </a:defRPr>
            </a:lvl1pPr>
          </a:lstStyle>
          <a:p>
            <a:r>
              <a:rPr lang="en-GB"/>
              <a:t>Click icon to add chart</a:t>
            </a:r>
            <a:endParaRPr lang="en-GB" dirty="0"/>
          </a:p>
        </p:txBody>
      </p:sp>
      <p:sp>
        <p:nvSpPr>
          <p:cNvPr id="50" name="Content Placeholder 9"/>
          <p:cNvSpPr>
            <a:spLocks noGrp="1"/>
          </p:cNvSpPr>
          <p:nvPr>
            <p:ph sz="quarter" idx="71"/>
          </p:nvPr>
        </p:nvSpPr>
        <p:spPr>
          <a:xfrm>
            <a:off x="9071191" y="4510882"/>
            <a:ext cx="2608046" cy="1568988"/>
          </a:xfrm>
        </p:spPr>
        <p:txBody>
          <a:bodyPr/>
          <a:lstStyle>
            <a:lvl1pPr marL="0" indent="0" defTabSz="357708">
              <a:lnSpc>
                <a:spcPct val="140000"/>
              </a:lnSpc>
              <a:spcBef>
                <a:spcPts val="0"/>
              </a:spcBef>
              <a:defRPr sz="1400"/>
            </a:lvl1pPr>
            <a:lvl2pPr marL="230400" indent="-230400" defTabSz="357708">
              <a:lnSpc>
                <a:spcPct val="140000"/>
              </a:lnSpc>
              <a:spcBef>
                <a:spcPts val="0"/>
              </a:spcBef>
              <a:defRPr sz="1400"/>
            </a:lvl2pPr>
            <a:lvl3pPr marL="459000" indent="-228600" defTabSz="357708">
              <a:lnSpc>
                <a:spcPct val="140000"/>
              </a:lnSpc>
              <a:spcBef>
                <a:spcPts val="0"/>
              </a:spcBef>
              <a:buClr>
                <a:schemeClr val="accent2"/>
              </a:buClr>
              <a:buSzPct val="100000"/>
              <a:buFont typeface="Wingdings" panose="05000000000000000000" pitchFamily="2" charset="2"/>
              <a:buChar char=""/>
              <a:defRPr sz="1400"/>
            </a:lvl3pPr>
            <a:lvl4pPr marL="687600" indent="-228600" defTabSz="357708">
              <a:lnSpc>
                <a:spcPct val="140000"/>
              </a:lnSpc>
              <a:spcBef>
                <a:spcPts val="0"/>
              </a:spcBef>
              <a:buClr>
                <a:schemeClr val="tx1"/>
              </a:buClr>
              <a:buSzPct val="100000"/>
              <a:buFont typeface="Wingdings" panose="05000000000000000000" pitchFamily="2" charset="2"/>
              <a:buChar char=""/>
              <a:defRPr sz="1200"/>
            </a:lvl4pPr>
            <a:lvl5pPr marL="890800" indent="-203200" defTabSz="357708">
              <a:lnSpc>
                <a:spcPct val="140000"/>
              </a:lnSpc>
              <a:spcBef>
                <a:spcPts val="0"/>
              </a:spcBef>
              <a:buClr>
                <a:schemeClr val="tx1"/>
              </a:buClr>
              <a:buSzPct val="100000"/>
              <a:buFont typeface="Wingdings" panose="05000000000000000000" pitchFamily="2" charset="2"/>
              <a:buChar char=""/>
              <a:defRPr sz="1100"/>
            </a:lvl5pPr>
            <a:lvl6pPr marL="1043200" indent="-152400" defTabSz="357708">
              <a:lnSpc>
                <a:spcPct val="140000"/>
              </a:lnSpc>
              <a:buClr>
                <a:schemeClr val="tx1"/>
              </a:buClr>
              <a:buSzPct val="100000"/>
              <a:buFont typeface="Wingdings" panose="05000000000000000000" pitchFamily="2" charset="2"/>
              <a:buChar char=""/>
              <a:defRPr sz="1050"/>
            </a:lvl6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25" name="TextBox 24" descr="CONFIDENTIAL_TAG_0xFFEE">
            <a:extLst>
              <a:ext uri="{FF2B5EF4-FFF2-40B4-BE49-F238E27FC236}">
                <a16:creationId xmlns:a16="http://schemas.microsoft.com/office/drawing/2014/main" id="{6525196E-3420-4B62-BCAB-0BE21F5F7FBF}"/>
              </a:ext>
            </a:extLst>
          </p:cNvPr>
          <p:cNvSpPr txBox="1"/>
          <p:nvPr userDrawn="1"/>
        </p:nvSpPr>
        <p:spPr>
          <a:xfrm>
            <a:off x="8457822" y="6481427"/>
            <a:ext cx="1079500" cy="169277"/>
          </a:xfrm>
          <a:prstGeom prst="rect">
            <a:avLst/>
          </a:prstGeom>
          <a:noFill/>
          <a:ln>
            <a:noFill/>
          </a:ln>
          <a:effectLst>
            <a:glow>
              <a:srgbClr val="000000"/>
            </a:glow>
          </a:effectLst>
        </p:spPr>
        <p:txBody>
          <a:bodyPr vert="horz" wrap="square" lIns="0" tIns="0" rIns="0" bIns="4572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800" b="0" i="0" u="none" strike="noStrike" kern="1200" cap="none" spc="0" normalizeH="0" baseline="0" noProof="0">
                <a:ln>
                  <a:noFill/>
                </a:ln>
                <a:solidFill>
                  <a:schemeClr val="accent2"/>
                </a:solidFill>
                <a:effectLst/>
                <a:uLnTx/>
                <a:uFillTx/>
                <a:latin typeface="ShellMedium" panose="00000600000000000000" pitchFamily="50" charset="0"/>
                <a:ea typeface="+mn-ea"/>
                <a:cs typeface="+mn-cs"/>
              </a:rPr>
              <a:t>INTERNAL</a:t>
            </a:r>
            <a:endParaRPr kumimoji="0" lang="en-GB" sz="800" b="0" i="0" u="none" strike="noStrike" kern="1200" cap="none" spc="0" normalizeH="0" baseline="0" noProof="0" dirty="0">
              <a:ln>
                <a:noFill/>
              </a:ln>
              <a:solidFill>
                <a:schemeClr val="accent2"/>
              </a:solidFill>
              <a:effectLst/>
              <a:uLnTx/>
              <a:uFillTx/>
              <a:latin typeface="ShellMedium" panose="00000600000000000000" pitchFamily="50" charset="0"/>
              <a:ea typeface="+mn-ea"/>
              <a:cs typeface="+mn-cs"/>
            </a:endParaRPr>
          </a:p>
        </p:txBody>
      </p:sp>
    </p:spTree>
    <p:extLst>
      <p:ext uri="{BB962C8B-B14F-4D97-AF65-F5344CB8AC3E}">
        <p14:creationId xmlns:p14="http://schemas.microsoft.com/office/powerpoint/2010/main" val="1787258848"/>
      </p:ext>
    </p:extLst>
  </p:cSld>
  <p:clrMapOvr>
    <a:masterClrMapping/>
  </p:clrMapOvr>
  <p:transition/>
  <p:hf hdr="0"/>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Section Header">
    <p:spTree>
      <p:nvGrpSpPr>
        <p:cNvPr id="1" name=""/>
        <p:cNvGrpSpPr/>
        <p:nvPr/>
      </p:nvGrpSpPr>
      <p:grpSpPr>
        <a:xfrm>
          <a:off x="0" y="0"/>
          <a:ext cx="0" cy="0"/>
          <a:chOff x="0" y="0"/>
          <a:chExt cx="0" cy="0"/>
        </a:xfrm>
      </p:grpSpPr>
      <p:pic>
        <p:nvPicPr>
          <p:cNvPr id="101" name="Picture 100"/>
          <p:cNvPicPr>
            <a:picLocks noChangeAspect="1"/>
          </p:cNvPicPr>
          <p:nvPr userDrawn="1"/>
        </p:nvPicPr>
        <p:blipFill rotWithShape="1">
          <a:blip r:embed="rId2">
            <a:extLst>
              <a:ext uri="{28A0092B-C50C-407E-A947-70E740481C1C}">
                <a14:useLocalDpi xmlns:a14="http://schemas.microsoft.com/office/drawing/2010/main" val="0"/>
              </a:ext>
            </a:extLst>
          </a:blip>
          <a:srcRect l="4658" t="3243" r="26982"/>
          <a:stretch/>
        </p:blipFill>
        <p:spPr>
          <a:xfrm flipH="1">
            <a:off x="0" y="0"/>
            <a:ext cx="8067404" cy="6858000"/>
          </a:xfrm>
          <a:prstGeom prst="rect">
            <a:avLst/>
          </a:prstGeom>
        </p:spPr>
      </p:pic>
      <p:sp>
        <p:nvSpPr>
          <p:cNvPr id="18" name="Title 1"/>
          <p:cNvSpPr>
            <a:spLocks noGrp="1"/>
          </p:cNvSpPr>
          <p:nvPr>
            <p:ph type="title"/>
          </p:nvPr>
        </p:nvSpPr>
        <p:spPr>
          <a:xfrm>
            <a:off x="7601520" y="4826000"/>
            <a:ext cx="4077539" cy="895962"/>
          </a:xfrm>
          <a:prstGeom prst="rect">
            <a:avLst/>
          </a:prstGeom>
        </p:spPr>
        <p:txBody>
          <a:bodyPr lIns="0" tIns="0" rIns="0" bIns="0"/>
          <a:lstStyle>
            <a:lvl1pPr algn="l">
              <a:defRPr sz="1600" b="0" cap="none" baseline="0">
                <a:solidFill>
                  <a:schemeClr val="tx1"/>
                </a:solidFill>
                <a:latin typeface="+mn-lt"/>
              </a:defRPr>
            </a:lvl1pPr>
          </a:lstStyle>
          <a:p>
            <a:r>
              <a:rPr lang="en-GB"/>
              <a:t>Click to edit Master title style</a:t>
            </a:r>
            <a:endParaRPr lang="en-GB" dirty="0"/>
          </a:p>
        </p:txBody>
      </p:sp>
      <p:sp>
        <p:nvSpPr>
          <p:cNvPr id="25" name="Text Placeholder 2"/>
          <p:cNvSpPr>
            <a:spLocks noGrp="1"/>
          </p:cNvSpPr>
          <p:nvPr>
            <p:ph type="body" idx="1"/>
          </p:nvPr>
        </p:nvSpPr>
        <p:spPr>
          <a:xfrm>
            <a:off x="7601520" y="3258524"/>
            <a:ext cx="4077539" cy="1508861"/>
          </a:xfrm>
          <a:prstGeom prst="rect">
            <a:avLst/>
          </a:prstGeom>
        </p:spPr>
        <p:txBody>
          <a:bodyPr lIns="0" tIns="0" rIns="0" bIns="0" anchor="t" anchorCtr="0"/>
          <a:lstStyle>
            <a:lvl1pPr marL="0" indent="0">
              <a:lnSpc>
                <a:spcPct val="100000"/>
              </a:lnSpc>
              <a:spcAft>
                <a:spcPts val="0"/>
              </a:spcAft>
              <a:buNone/>
              <a:defRPr sz="3200" b="0" cap="none" baseline="0">
                <a:solidFill>
                  <a:schemeClr val="tx1"/>
                </a:solidFill>
                <a:latin typeface="+mj-lt"/>
              </a:defRPr>
            </a:lvl1pPr>
            <a:lvl2pPr marL="609585" indent="0">
              <a:buNone/>
              <a:defRPr sz="2400"/>
            </a:lvl2pPr>
            <a:lvl3pPr marL="1219170" indent="0">
              <a:buNone/>
              <a:defRPr sz="2133"/>
            </a:lvl3pPr>
            <a:lvl4pPr marL="1828754" indent="0">
              <a:buNone/>
              <a:defRPr sz="1867"/>
            </a:lvl4pPr>
            <a:lvl5pPr marL="2438339" indent="0">
              <a:buNone/>
              <a:defRPr sz="1867"/>
            </a:lvl5pPr>
            <a:lvl6pPr marL="3047924" indent="0">
              <a:buNone/>
              <a:defRPr sz="1867"/>
            </a:lvl6pPr>
            <a:lvl7pPr marL="3657509" indent="0">
              <a:buNone/>
              <a:defRPr sz="1867"/>
            </a:lvl7pPr>
            <a:lvl8pPr marL="4267093" indent="0">
              <a:buNone/>
              <a:defRPr sz="1867"/>
            </a:lvl8pPr>
            <a:lvl9pPr marL="4876678" indent="0">
              <a:buNone/>
              <a:defRPr sz="1867"/>
            </a:lvl9pPr>
          </a:lstStyle>
          <a:p>
            <a:pPr lvl="0"/>
            <a:r>
              <a:rPr lang="en-GB"/>
              <a:t>Click to edit Master text styles</a:t>
            </a:r>
            <a:endParaRPr lang="en-GB" dirty="0"/>
          </a:p>
        </p:txBody>
      </p:sp>
      <p:sp>
        <p:nvSpPr>
          <p:cNvPr id="34" name="Text Placeholder 13"/>
          <p:cNvSpPr>
            <a:spLocks noGrp="1"/>
          </p:cNvSpPr>
          <p:nvPr>
            <p:ph type="body" sz="quarter" idx="13" hasCustomPrompt="1"/>
          </p:nvPr>
        </p:nvSpPr>
        <p:spPr bwMode="gray">
          <a:xfrm>
            <a:off x="7619994" y="1908483"/>
            <a:ext cx="2724653" cy="1123888"/>
          </a:xfrm>
          <a:prstGeom prst="rect">
            <a:avLst/>
          </a:prstGeom>
        </p:spPr>
        <p:txBody>
          <a:bodyPr lIns="0" tIns="0" rIns="0" bIns="0"/>
          <a:lstStyle>
            <a:lvl1pPr marL="0" algn="l" defTabSz="1219170" rtl="0" eaLnBrk="1" latinLnBrk="0" hangingPunct="1">
              <a:lnSpc>
                <a:spcPct val="100000"/>
              </a:lnSpc>
              <a:buClr>
                <a:srgbClr val="DD1D21"/>
              </a:buClr>
              <a:buSzPct val="85000"/>
              <a:buNone/>
              <a:tabLst>
                <a:tab pos="1081088" algn="l"/>
              </a:tabLst>
              <a:defRPr lang="en-GB" sz="7300" kern="10000" spc="-600" baseline="0" dirty="0">
                <a:ln w="3175">
                  <a:noFill/>
                </a:ln>
                <a:solidFill>
                  <a:schemeClr val="accent2"/>
                </a:solidFill>
                <a:latin typeface="ShellHeavy" panose="00000700000000000000" pitchFamily="2" charset="0"/>
                <a:ea typeface="ShellHeavy" panose="00000700000000000000" pitchFamily="2" charset="0"/>
                <a:cs typeface="ShellHeavy" panose="00000700000000000000" pitchFamily="2" charset="0"/>
              </a:defRPr>
            </a:lvl1pPr>
          </a:lstStyle>
          <a:p>
            <a:pPr lvl="0"/>
            <a:r>
              <a:rPr lang="en-GB" dirty="0"/>
              <a:t>0.1</a:t>
            </a:r>
          </a:p>
        </p:txBody>
      </p:sp>
      <p:sp>
        <p:nvSpPr>
          <p:cNvPr id="14" name="Rectangle 4" descr="Rectangle 4"/>
          <p:cNvSpPr>
            <a:spLocks noGrp="1" noChangeArrowheads="1"/>
          </p:cNvSpPr>
          <p:nvPr>
            <p:ph type="dt" sz="half" idx="2"/>
          </p:nvPr>
        </p:nvSpPr>
        <p:spPr bwMode="auto">
          <a:xfrm>
            <a:off x="9670343" y="6469200"/>
            <a:ext cx="1440000" cy="237600"/>
          </a:xfrm>
          <a:prstGeom prst="rect">
            <a:avLst/>
          </a:prstGeom>
          <a:noFill/>
          <a:ln w="9525">
            <a:noFill/>
            <a:miter lim="800000"/>
            <a:headEnd/>
            <a:tailEnd/>
          </a:ln>
          <a:effectLst/>
        </p:spPr>
        <p:txBody>
          <a:bodyPr vert="horz" wrap="none" lIns="0" tIns="0" rIns="0" bIns="45720" numCol="1" anchor="t" anchorCtr="0" compatLnSpc="1">
            <a:prstTxWarp prst="textNoShape">
              <a:avLst/>
            </a:prstTxWarp>
          </a:bodyPr>
          <a:lstStyle>
            <a:lvl1pPr marL="0" algn="ctr" defTabSz="1219170" rtl="0" eaLnBrk="1" latinLnBrk="0" hangingPunct="1">
              <a:defRPr lang="en-US" sz="850" kern="1200" smtClean="0">
                <a:solidFill>
                  <a:schemeClr val="tx1"/>
                </a:solidFill>
                <a:latin typeface="+mn-lt"/>
                <a:ea typeface="+mn-ea"/>
                <a:cs typeface="Arial" pitchFamily="34" charset="0"/>
              </a:defRPr>
            </a:lvl1pPr>
          </a:lstStyle>
          <a:p>
            <a:pPr>
              <a:defRPr/>
            </a:pPr>
            <a:r>
              <a:rPr lang="en-GB" noProof="1"/>
              <a:t>August 2023</a:t>
            </a:r>
          </a:p>
        </p:txBody>
      </p:sp>
      <p:sp>
        <p:nvSpPr>
          <p:cNvPr id="15" name="Text Box 11" descr="&lt;COMPANY_NAME&gt;"/>
          <p:cNvSpPr txBox="1">
            <a:spLocks noChangeArrowheads="1"/>
          </p:cNvSpPr>
          <p:nvPr userDrawn="1"/>
        </p:nvSpPr>
        <p:spPr bwMode="auto">
          <a:xfrm>
            <a:off x="512259" y="6469199"/>
            <a:ext cx="3360000" cy="237600"/>
          </a:xfrm>
          <a:prstGeom prst="rect">
            <a:avLst/>
          </a:prstGeom>
          <a:noFill/>
          <a:ln w="9525" algn="ctr">
            <a:noFill/>
            <a:miter lim="800000"/>
            <a:headEnd/>
            <a:tailEnd/>
          </a:ln>
          <a:effectLst/>
        </p:spPr>
        <p:txBody>
          <a:bodyPr wrap="none" lIns="0" tIns="0" rIns="0" anchor="t" anchorCtr="0">
            <a:noAutofit/>
          </a:bodyPr>
          <a:lstStyle/>
          <a:p>
            <a:pPr>
              <a:defRPr/>
            </a:pPr>
            <a:r>
              <a:rPr lang="en-GB" sz="850" noProof="1">
                <a:solidFill>
                  <a:schemeClr val="tx1"/>
                </a:solidFill>
                <a:latin typeface="+mn-lt"/>
                <a:cs typeface="Arial" pitchFamily="34" charset="0"/>
              </a:rPr>
              <a:t>Copyright of Shell International B.V.</a:t>
            </a:r>
          </a:p>
        </p:txBody>
      </p:sp>
      <p:sp>
        <p:nvSpPr>
          <p:cNvPr id="21" name="Rectangle 6" descr="Rectangle 6"/>
          <p:cNvSpPr>
            <a:spLocks noGrp="1" noChangeArrowheads="1"/>
          </p:cNvSpPr>
          <p:nvPr>
            <p:ph type="sldNum" sz="quarter" idx="4"/>
          </p:nvPr>
        </p:nvSpPr>
        <p:spPr bwMode="auto">
          <a:xfrm>
            <a:off x="11324177" y="6469199"/>
            <a:ext cx="355564" cy="237600"/>
          </a:xfrm>
          <a:prstGeom prst="rect">
            <a:avLst/>
          </a:prstGeom>
          <a:noFill/>
          <a:ln w="9525">
            <a:noFill/>
            <a:miter lim="800000"/>
            <a:headEnd/>
            <a:tailEnd/>
          </a:ln>
          <a:effectLst/>
        </p:spPr>
        <p:txBody>
          <a:bodyPr vert="horz" wrap="none" lIns="0" tIns="0" rIns="0" bIns="45720" numCol="1" anchor="t" anchorCtr="0" compatLnSpc="1">
            <a:prstTxWarp prst="textNoShape">
              <a:avLst/>
            </a:prstTxWarp>
          </a:bodyPr>
          <a:lstStyle>
            <a:lvl1pPr algn="r">
              <a:defRPr sz="850">
                <a:solidFill>
                  <a:schemeClr val="tx1"/>
                </a:solidFill>
                <a:latin typeface="+mn-lt"/>
                <a:cs typeface="Arial" pitchFamily="34" charset="0"/>
              </a:defRPr>
            </a:lvl1pPr>
          </a:lstStyle>
          <a:p>
            <a:fld id="{D32BAE6A-B452-4007-8177-56DD051636F9}" type="slidenum">
              <a:rPr lang="en-GB" noProof="1" smtClean="0"/>
              <a:pPr/>
              <a:t>‹#›</a:t>
            </a:fld>
            <a:endParaRPr lang="en-GB" noProof="1"/>
          </a:p>
        </p:txBody>
      </p:sp>
      <p:sp>
        <p:nvSpPr>
          <p:cNvPr id="22" name="Rectangle 5"/>
          <p:cNvSpPr>
            <a:spLocks noGrp="1" noChangeArrowheads="1"/>
          </p:cNvSpPr>
          <p:nvPr>
            <p:ph type="ftr" sz="quarter" idx="3"/>
          </p:nvPr>
        </p:nvSpPr>
        <p:spPr bwMode="auto">
          <a:xfrm>
            <a:off x="3877056" y="6469199"/>
            <a:ext cx="4435312" cy="237600"/>
          </a:xfrm>
          <a:prstGeom prst="rect">
            <a:avLst/>
          </a:prstGeom>
          <a:noFill/>
          <a:ln w="9525">
            <a:noFill/>
            <a:miter lim="800000"/>
            <a:headEnd/>
            <a:tailEnd/>
          </a:ln>
          <a:effectLst/>
        </p:spPr>
        <p:txBody>
          <a:bodyPr vert="horz" wrap="square" lIns="0" tIns="0" rIns="0" bIns="45720" numCol="1" anchor="t" anchorCtr="0" compatLnSpc="1">
            <a:prstTxWarp prst="textNoShape">
              <a:avLst/>
            </a:prstTxWarp>
          </a:bodyPr>
          <a:lstStyle>
            <a:lvl1pPr>
              <a:defRPr sz="850">
                <a:solidFill>
                  <a:schemeClr val="tx1"/>
                </a:solidFill>
                <a:latin typeface="+mn-lt"/>
                <a:cs typeface="Arial" pitchFamily="34" charset="0"/>
              </a:defRPr>
            </a:lvl1pPr>
          </a:lstStyle>
          <a:p>
            <a:pPr>
              <a:defRPr/>
            </a:pPr>
            <a:r>
              <a:rPr lang="en-GB" noProof="1"/>
              <a:t> </a:t>
            </a:r>
          </a:p>
        </p:txBody>
      </p:sp>
      <p:sp>
        <p:nvSpPr>
          <p:cNvPr id="10" name="TextBox 9" descr="CONFIDENTIAL_TAG_0xFFEE">
            <a:extLst>
              <a:ext uri="{FF2B5EF4-FFF2-40B4-BE49-F238E27FC236}">
                <a16:creationId xmlns:a16="http://schemas.microsoft.com/office/drawing/2014/main" id="{CFE88E1F-4FFA-456F-9DCF-9FCA1C63B972}"/>
              </a:ext>
            </a:extLst>
          </p:cNvPr>
          <p:cNvSpPr txBox="1"/>
          <p:nvPr userDrawn="1"/>
        </p:nvSpPr>
        <p:spPr>
          <a:xfrm>
            <a:off x="8457822" y="6481427"/>
            <a:ext cx="1079500" cy="169277"/>
          </a:xfrm>
          <a:prstGeom prst="rect">
            <a:avLst/>
          </a:prstGeom>
          <a:noFill/>
          <a:ln>
            <a:noFill/>
          </a:ln>
          <a:effectLst>
            <a:glow>
              <a:srgbClr val="000000"/>
            </a:glow>
          </a:effectLst>
        </p:spPr>
        <p:txBody>
          <a:bodyPr vert="horz" wrap="square" lIns="0" tIns="0" rIns="0" bIns="4572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800" b="0" i="0" u="none" strike="noStrike" kern="1200" cap="none" spc="0" normalizeH="0" baseline="0" noProof="0">
                <a:ln>
                  <a:noFill/>
                </a:ln>
                <a:solidFill>
                  <a:schemeClr val="accent2"/>
                </a:solidFill>
                <a:effectLst/>
                <a:uLnTx/>
                <a:uFillTx/>
                <a:latin typeface="ShellMedium" panose="00000600000000000000" pitchFamily="50" charset="0"/>
                <a:ea typeface="+mn-ea"/>
                <a:cs typeface="+mn-cs"/>
              </a:rPr>
              <a:t>INTERNAL</a:t>
            </a:r>
            <a:endParaRPr kumimoji="0" lang="en-GB" sz="800" b="0" i="0" u="none" strike="noStrike" kern="1200" cap="none" spc="0" normalizeH="0" baseline="0" noProof="0" dirty="0">
              <a:ln>
                <a:noFill/>
              </a:ln>
              <a:solidFill>
                <a:schemeClr val="accent2"/>
              </a:solidFill>
              <a:effectLst/>
              <a:uLnTx/>
              <a:uFillTx/>
              <a:latin typeface="ShellMedium" panose="00000600000000000000" pitchFamily="50" charset="0"/>
              <a:ea typeface="+mn-ea"/>
              <a:cs typeface="+mn-cs"/>
            </a:endParaRPr>
          </a:p>
        </p:txBody>
      </p:sp>
    </p:spTree>
  </p:cSld>
  <p:clrMapOvr>
    <a:masterClrMapping/>
  </p:clrMapOvr>
  <p:transition/>
  <p:hf hdr="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Header with Image">
    <p:spTree>
      <p:nvGrpSpPr>
        <p:cNvPr id="1" name=""/>
        <p:cNvGrpSpPr/>
        <p:nvPr/>
      </p:nvGrpSpPr>
      <p:grpSpPr>
        <a:xfrm>
          <a:off x="0" y="0"/>
          <a:ext cx="0" cy="0"/>
          <a:chOff x="0" y="0"/>
          <a:chExt cx="0" cy="0"/>
        </a:xfrm>
      </p:grpSpPr>
      <p:sp>
        <p:nvSpPr>
          <p:cNvPr id="16" name="Rectangle 15"/>
          <p:cNvSpPr/>
          <p:nvPr userDrawn="1"/>
        </p:nvSpPr>
        <p:spPr bwMode="gray">
          <a:xfrm>
            <a:off x="-4046" y="483102"/>
            <a:ext cx="1394397" cy="184552"/>
          </a:xfrm>
          <a:prstGeom prst="rect">
            <a:avLst/>
          </a:prstGeom>
          <a:solidFill>
            <a:srgbClr val="FFFFFF"/>
          </a:solidFill>
          <a:ln w="3175">
            <a:noFill/>
          </a:ln>
        </p:spPr>
        <p:style>
          <a:lnRef idx="2">
            <a:schemeClr val="dk1"/>
          </a:lnRef>
          <a:fillRef idx="1">
            <a:schemeClr val="lt1"/>
          </a:fillRef>
          <a:effectRef idx="0">
            <a:schemeClr val="dk1"/>
          </a:effectRef>
          <a:fontRef idx="minor">
            <a:schemeClr val="dk1"/>
          </a:fontRef>
        </p:style>
        <p:txBody>
          <a:bodyPr rtlCol="0" anchor="ctr"/>
          <a:lstStyle/>
          <a:p>
            <a:pPr algn="ctr"/>
            <a:endParaRPr lang="en-GB" dirty="0"/>
          </a:p>
        </p:txBody>
      </p:sp>
      <p:sp>
        <p:nvSpPr>
          <p:cNvPr id="32" name="Rectangle 31"/>
          <p:cNvSpPr/>
          <p:nvPr userDrawn="1"/>
        </p:nvSpPr>
        <p:spPr bwMode="white">
          <a:xfrm>
            <a:off x="501606" y="488935"/>
            <a:ext cx="1311092" cy="11880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1" name="Rectangle 6" descr="Rectangle 6"/>
          <p:cNvSpPr>
            <a:spLocks noGrp="1" noChangeArrowheads="1"/>
          </p:cNvSpPr>
          <p:nvPr>
            <p:ph type="sldNum" sz="quarter" idx="4"/>
          </p:nvPr>
        </p:nvSpPr>
        <p:spPr bwMode="auto">
          <a:xfrm>
            <a:off x="11324177" y="6469199"/>
            <a:ext cx="355564" cy="237600"/>
          </a:xfrm>
          <a:prstGeom prst="rect">
            <a:avLst/>
          </a:prstGeom>
          <a:noFill/>
          <a:ln w="9525">
            <a:noFill/>
            <a:miter lim="800000"/>
            <a:headEnd/>
            <a:tailEnd/>
          </a:ln>
          <a:effectLst/>
        </p:spPr>
        <p:txBody>
          <a:bodyPr vert="horz" wrap="none" lIns="0" tIns="0" rIns="0" bIns="45720" numCol="1" anchor="t" anchorCtr="0" compatLnSpc="1">
            <a:prstTxWarp prst="textNoShape">
              <a:avLst/>
            </a:prstTxWarp>
          </a:bodyPr>
          <a:lstStyle>
            <a:lvl1pPr algn="r">
              <a:defRPr sz="850">
                <a:solidFill>
                  <a:schemeClr val="tx1"/>
                </a:solidFill>
                <a:latin typeface="+mn-lt"/>
                <a:cs typeface="Arial" pitchFamily="34" charset="0"/>
              </a:defRPr>
            </a:lvl1pPr>
          </a:lstStyle>
          <a:p>
            <a:fld id="{D32BAE6A-B452-4007-8177-56DD051636F9}" type="slidenum">
              <a:rPr lang="en-GB" noProof="1" smtClean="0"/>
              <a:pPr/>
              <a:t>‹#›</a:t>
            </a:fld>
            <a:endParaRPr lang="en-GB" noProof="1"/>
          </a:p>
        </p:txBody>
      </p:sp>
      <p:sp>
        <p:nvSpPr>
          <p:cNvPr id="22" name="Rectangle 5"/>
          <p:cNvSpPr>
            <a:spLocks noGrp="1" noChangeArrowheads="1"/>
          </p:cNvSpPr>
          <p:nvPr>
            <p:ph type="ftr" sz="quarter" idx="3"/>
          </p:nvPr>
        </p:nvSpPr>
        <p:spPr bwMode="auto">
          <a:xfrm>
            <a:off x="3877056" y="6469199"/>
            <a:ext cx="4435312" cy="237600"/>
          </a:xfrm>
          <a:prstGeom prst="rect">
            <a:avLst/>
          </a:prstGeom>
          <a:noFill/>
          <a:ln w="9525">
            <a:noFill/>
            <a:miter lim="800000"/>
            <a:headEnd/>
            <a:tailEnd/>
          </a:ln>
          <a:effectLst/>
        </p:spPr>
        <p:txBody>
          <a:bodyPr vert="horz" wrap="square" lIns="0" tIns="0" rIns="0" bIns="45720" numCol="1" anchor="t" anchorCtr="0" compatLnSpc="1">
            <a:prstTxWarp prst="textNoShape">
              <a:avLst/>
            </a:prstTxWarp>
          </a:bodyPr>
          <a:lstStyle>
            <a:lvl1pPr>
              <a:defRPr sz="850">
                <a:solidFill>
                  <a:schemeClr val="tx1"/>
                </a:solidFill>
                <a:latin typeface="+mn-lt"/>
                <a:cs typeface="Arial" pitchFamily="34" charset="0"/>
              </a:defRPr>
            </a:lvl1pPr>
          </a:lstStyle>
          <a:p>
            <a:pPr>
              <a:defRPr/>
            </a:pPr>
            <a:r>
              <a:rPr lang="en-GB" noProof="1"/>
              <a:t> </a:t>
            </a:r>
          </a:p>
        </p:txBody>
      </p:sp>
      <p:sp>
        <p:nvSpPr>
          <p:cNvPr id="13" name="Picture Placeholder 2"/>
          <p:cNvSpPr>
            <a:spLocks noGrp="1"/>
          </p:cNvSpPr>
          <p:nvPr>
            <p:ph type="pic" sz="quarter" idx="12"/>
          </p:nvPr>
        </p:nvSpPr>
        <p:spPr bwMode="auto">
          <a:xfrm>
            <a:off x="5578475" y="0"/>
            <a:ext cx="6616248" cy="6857999"/>
          </a:xfrm>
          <a:prstGeom prst="rect">
            <a:avLst/>
          </a:prstGeom>
          <a:noFill/>
          <a:ln w="9525" algn="ctr">
            <a:noFill/>
            <a:miter lim="800000"/>
            <a:headEnd/>
            <a:tailEnd/>
          </a:ln>
        </p:spPr>
        <p:txBody>
          <a:bodyPr/>
          <a:lstStyle>
            <a:lvl1pPr>
              <a:defRPr sz="2133"/>
            </a:lvl1pPr>
          </a:lstStyle>
          <a:p>
            <a:r>
              <a:rPr lang="en-GB"/>
              <a:t>Click icon to add picture</a:t>
            </a:r>
            <a:endParaRPr lang="en-GB" dirty="0"/>
          </a:p>
        </p:txBody>
      </p:sp>
      <p:sp>
        <p:nvSpPr>
          <p:cNvPr id="17" name="Rectangle 2"/>
          <p:cNvSpPr>
            <a:spLocks noGrp="1" noChangeArrowheads="1"/>
          </p:cNvSpPr>
          <p:nvPr>
            <p:ph type="ctrTitle"/>
          </p:nvPr>
        </p:nvSpPr>
        <p:spPr>
          <a:xfrm>
            <a:off x="765175" y="3258523"/>
            <a:ext cx="4066542" cy="1508861"/>
          </a:xfrm>
          <a:noFill/>
        </p:spPr>
        <p:txBody>
          <a:bodyPr lIns="0" tIns="0" rIns="0"/>
          <a:lstStyle>
            <a:lvl1pPr>
              <a:defRPr sz="3200" kern="1200" cap="none" spc="0" baseline="0">
                <a:solidFill>
                  <a:schemeClr val="tx1"/>
                </a:solidFill>
                <a:latin typeface="+mj-lt"/>
                <a:cs typeface="Arial" pitchFamily="34" charset="0"/>
              </a:defRPr>
            </a:lvl1pPr>
          </a:lstStyle>
          <a:p>
            <a:r>
              <a:rPr lang="en-GB"/>
              <a:t>Click to edit Master title style</a:t>
            </a:r>
            <a:endParaRPr lang="en-GB" dirty="0"/>
          </a:p>
        </p:txBody>
      </p:sp>
      <p:sp>
        <p:nvSpPr>
          <p:cNvPr id="19" name="Rectangle 3"/>
          <p:cNvSpPr>
            <a:spLocks noGrp="1" noChangeArrowheads="1"/>
          </p:cNvSpPr>
          <p:nvPr>
            <p:ph type="subTitle" idx="1"/>
          </p:nvPr>
        </p:nvSpPr>
        <p:spPr>
          <a:xfrm>
            <a:off x="772990" y="4826586"/>
            <a:ext cx="4066542" cy="895376"/>
          </a:xfrm>
        </p:spPr>
        <p:txBody>
          <a:bodyPr/>
          <a:lstStyle>
            <a:lvl1pPr marL="0" indent="0">
              <a:lnSpc>
                <a:spcPct val="90000"/>
              </a:lnSpc>
              <a:spcBef>
                <a:spcPct val="0"/>
              </a:spcBef>
              <a:spcAft>
                <a:spcPts val="0"/>
              </a:spcAft>
              <a:buFont typeface="Wingdings" pitchFamily="2" charset="2"/>
              <a:buNone/>
              <a:defRPr lang="en-GB" sz="1600" kern="1200" baseline="0" dirty="0">
                <a:solidFill>
                  <a:schemeClr val="tx1"/>
                </a:solidFill>
                <a:latin typeface="+mn-lt"/>
                <a:ea typeface="+mn-ea"/>
                <a:cs typeface="+mn-cs"/>
              </a:defRPr>
            </a:lvl1pPr>
          </a:lstStyle>
          <a:p>
            <a:r>
              <a:rPr lang="en-GB"/>
              <a:t>Click to edit Master subtitle style</a:t>
            </a:r>
            <a:endParaRPr lang="en-GB" dirty="0"/>
          </a:p>
        </p:txBody>
      </p:sp>
      <p:sp>
        <p:nvSpPr>
          <p:cNvPr id="18" name="Rectangle 4" descr="Rectangle 4"/>
          <p:cNvSpPr>
            <a:spLocks noGrp="1" noChangeArrowheads="1"/>
          </p:cNvSpPr>
          <p:nvPr>
            <p:ph type="dt" sz="half" idx="2"/>
          </p:nvPr>
        </p:nvSpPr>
        <p:spPr bwMode="auto">
          <a:xfrm>
            <a:off x="9670343" y="6469200"/>
            <a:ext cx="1440000" cy="237600"/>
          </a:xfrm>
          <a:prstGeom prst="rect">
            <a:avLst/>
          </a:prstGeom>
          <a:noFill/>
          <a:ln w="9525">
            <a:noFill/>
            <a:miter lim="800000"/>
            <a:headEnd/>
            <a:tailEnd/>
          </a:ln>
          <a:effectLst/>
        </p:spPr>
        <p:txBody>
          <a:bodyPr vert="horz" wrap="none" lIns="0" tIns="0" rIns="0" bIns="45720" numCol="1" anchor="t" anchorCtr="0" compatLnSpc="1">
            <a:prstTxWarp prst="textNoShape">
              <a:avLst/>
            </a:prstTxWarp>
          </a:bodyPr>
          <a:lstStyle>
            <a:lvl1pPr marL="0" algn="ctr" defTabSz="1219170" rtl="0" eaLnBrk="1" latinLnBrk="0" hangingPunct="1">
              <a:defRPr lang="en-US" sz="850" kern="1200" smtClean="0">
                <a:solidFill>
                  <a:schemeClr val="tx1"/>
                </a:solidFill>
                <a:latin typeface="+mn-lt"/>
                <a:ea typeface="+mn-ea"/>
                <a:cs typeface="Arial" pitchFamily="34" charset="0"/>
              </a:defRPr>
            </a:lvl1pPr>
          </a:lstStyle>
          <a:p>
            <a:pPr>
              <a:defRPr/>
            </a:pPr>
            <a:r>
              <a:rPr lang="en-GB" noProof="1"/>
              <a:t>August 2023</a:t>
            </a:r>
          </a:p>
        </p:txBody>
      </p:sp>
      <p:sp>
        <p:nvSpPr>
          <p:cNvPr id="10" name="TextBox 9" descr="CONFIDENTIAL_TAG_0xFFEE">
            <a:extLst>
              <a:ext uri="{FF2B5EF4-FFF2-40B4-BE49-F238E27FC236}">
                <a16:creationId xmlns:a16="http://schemas.microsoft.com/office/drawing/2014/main" id="{F366219D-933F-4E72-8788-47D40829F6D6}"/>
              </a:ext>
            </a:extLst>
          </p:cNvPr>
          <p:cNvSpPr txBox="1"/>
          <p:nvPr userDrawn="1"/>
        </p:nvSpPr>
        <p:spPr>
          <a:xfrm>
            <a:off x="8457822" y="6481427"/>
            <a:ext cx="1079500" cy="169277"/>
          </a:xfrm>
          <a:prstGeom prst="rect">
            <a:avLst/>
          </a:prstGeom>
          <a:noFill/>
          <a:ln>
            <a:noFill/>
          </a:ln>
          <a:effectLst>
            <a:glow>
              <a:srgbClr val="000000"/>
            </a:glow>
          </a:effectLst>
        </p:spPr>
        <p:txBody>
          <a:bodyPr vert="horz" wrap="square" lIns="0" tIns="0" rIns="0" bIns="4572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800" b="0" i="0" u="none" strike="noStrike" kern="1200" cap="none" spc="0" normalizeH="0" baseline="0" noProof="0">
                <a:ln>
                  <a:noFill/>
                </a:ln>
                <a:solidFill>
                  <a:schemeClr val="accent2"/>
                </a:solidFill>
                <a:effectLst/>
                <a:uLnTx/>
                <a:uFillTx/>
                <a:latin typeface="ShellMedium" panose="00000600000000000000" pitchFamily="50" charset="0"/>
                <a:ea typeface="+mn-ea"/>
                <a:cs typeface="+mn-cs"/>
              </a:rPr>
              <a:t>INTERNAL</a:t>
            </a:r>
            <a:endParaRPr kumimoji="0" lang="en-GB" sz="800" b="0" i="0" u="none" strike="noStrike" kern="1200" cap="none" spc="0" normalizeH="0" baseline="0" noProof="0" dirty="0">
              <a:ln>
                <a:noFill/>
              </a:ln>
              <a:solidFill>
                <a:schemeClr val="accent2"/>
              </a:solidFill>
              <a:effectLst/>
              <a:uLnTx/>
              <a:uFillTx/>
              <a:latin typeface="ShellMedium" panose="00000600000000000000" pitchFamily="50" charset="0"/>
              <a:ea typeface="+mn-ea"/>
              <a:cs typeface="+mn-cs"/>
            </a:endParaRPr>
          </a:p>
        </p:txBody>
      </p:sp>
    </p:spTree>
    <p:extLst>
      <p:ext uri="{BB962C8B-B14F-4D97-AF65-F5344CB8AC3E}">
        <p14:creationId xmlns:p14="http://schemas.microsoft.com/office/powerpoint/2010/main" val="2291707099"/>
      </p:ext>
    </p:extLst>
  </p:cSld>
  <p:clrMapOvr>
    <a:masterClrMapping/>
  </p:clrMapOvr>
  <p:transition/>
  <p:hf hdr="0"/>
  <p:extLst>
    <p:ext uri="{DCECCB84-F9BA-43D5-87BE-67443E8EF086}">
      <p15:sldGuideLst xmlns:p15="http://schemas.microsoft.com/office/powerpoint/2012/main">
        <p15:guide id="1" orient="horz" pos="2160" userDrawn="1">
          <p15:clr>
            <a:srgbClr val="FBAE40"/>
          </p15:clr>
        </p15:guide>
        <p15:guide id="2" orient="horz" pos="2260" userDrawn="1">
          <p15:clr>
            <a:srgbClr val="FBAE40"/>
          </p15:clr>
        </p15:guide>
        <p15:guide id="3" orient="horz" pos="2360"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4" name="Rectangle 2"/>
          <p:cNvSpPr>
            <a:spLocks noGrp="1" noChangeArrowheads="1"/>
          </p:cNvSpPr>
          <p:nvPr>
            <p:ph type="title"/>
          </p:nvPr>
        </p:nvSpPr>
        <p:spPr bwMode="auto">
          <a:xfrm>
            <a:off x="508000" y="712800"/>
            <a:ext cx="11171238" cy="808025"/>
          </a:xfrm>
          <a:prstGeom prst="rect">
            <a:avLst/>
          </a:prstGeom>
          <a:noFill/>
          <a:ln w="9525" algn="ctr">
            <a:noFill/>
            <a:miter lim="800000"/>
            <a:headEnd/>
            <a:tailEnd/>
          </a:ln>
        </p:spPr>
        <p:txBody>
          <a:bodyPr vert="horz" wrap="square" lIns="0" tIns="0" rIns="0" bIns="0" numCol="1" anchor="t" anchorCtr="0" compatLnSpc="1">
            <a:prstTxWarp prst="textNoShape">
              <a:avLst/>
            </a:prstTxWarp>
          </a:bodyPr>
          <a:lstStyle>
            <a:lvl1pPr>
              <a:lnSpc>
                <a:spcPct val="100000"/>
              </a:lnSpc>
              <a:defRPr lang="en-US" sz="2400" b="0" kern="1200" cap="none" baseline="0" noProof="0" dirty="0" smtClean="0">
                <a:solidFill>
                  <a:schemeClr val="tx1"/>
                </a:solidFill>
                <a:latin typeface="+mj-lt"/>
                <a:ea typeface="+mj-ea"/>
                <a:cs typeface="+mj-cs"/>
              </a:defRPr>
            </a:lvl1pPr>
          </a:lstStyle>
          <a:p>
            <a:pPr lvl="0" algn="l" defTabSz="1219170" rtl="0" eaLnBrk="1" latinLnBrk="0" hangingPunct="1">
              <a:lnSpc>
                <a:spcPct val="95000"/>
              </a:lnSpc>
              <a:spcBef>
                <a:spcPct val="0"/>
              </a:spcBef>
              <a:buNone/>
            </a:pPr>
            <a:r>
              <a:rPr lang="en-GB"/>
              <a:t>Click to edit Master title style</a:t>
            </a:r>
            <a:endParaRPr lang="en-GB" dirty="0"/>
          </a:p>
        </p:txBody>
      </p:sp>
      <p:sp>
        <p:nvSpPr>
          <p:cNvPr id="13" name="Rectangle 6" descr="Rectangle 6"/>
          <p:cNvSpPr>
            <a:spLocks noGrp="1" noChangeArrowheads="1"/>
          </p:cNvSpPr>
          <p:nvPr>
            <p:ph type="sldNum" sz="quarter" idx="4"/>
          </p:nvPr>
        </p:nvSpPr>
        <p:spPr bwMode="auto">
          <a:xfrm>
            <a:off x="11324177" y="6469199"/>
            <a:ext cx="355564" cy="237600"/>
          </a:xfrm>
          <a:prstGeom prst="rect">
            <a:avLst/>
          </a:prstGeom>
          <a:noFill/>
          <a:ln w="9525">
            <a:noFill/>
            <a:miter lim="800000"/>
            <a:headEnd/>
            <a:tailEnd/>
          </a:ln>
          <a:effectLst/>
        </p:spPr>
        <p:txBody>
          <a:bodyPr vert="horz" wrap="none" lIns="0" tIns="0" rIns="0" bIns="45720" numCol="1" anchor="t" anchorCtr="0" compatLnSpc="1">
            <a:prstTxWarp prst="textNoShape">
              <a:avLst/>
            </a:prstTxWarp>
          </a:bodyPr>
          <a:lstStyle>
            <a:lvl1pPr algn="r">
              <a:defRPr sz="850">
                <a:solidFill>
                  <a:schemeClr val="tx1"/>
                </a:solidFill>
                <a:latin typeface="+mn-lt"/>
                <a:cs typeface="Arial" pitchFamily="34" charset="0"/>
              </a:defRPr>
            </a:lvl1pPr>
          </a:lstStyle>
          <a:p>
            <a:fld id="{D32BAE6A-B452-4007-8177-56DD051636F9}" type="slidenum">
              <a:rPr lang="en-GB" noProof="1" smtClean="0"/>
              <a:pPr/>
              <a:t>‹#›</a:t>
            </a:fld>
            <a:endParaRPr lang="en-GB" noProof="1"/>
          </a:p>
        </p:txBody>
      </p:sp>
      <p:sp>
        <p:nvSpPr>
          <p:cNvPr id="14" name="Rectangle 5"/>
          <p:cNvSpPr>
            <a:spLocks noGrp="1" noChangeArrowheads="1"/>
          </p:cNvSpPr>
          <p:nvPr>
            <p:ph type="ftr" sz="quarter" idx="3"/>
          </p:nvPr>
        </p:nvSpPr>
        <p:spPr bwMode="auto">
          <a:xfrm>
            <a:off x="3877056" y="6469199"/>
            <a:ext cx="4435312" cy="237600"/>
          </a:xfrm>
          <a:prstGeom prst="rect">
            <a:avLst/>
          </a:prstGeom>
          <a:noFill/>
          <a:ln w="9525">
            <a:noFill/>
            <a:miter lim="800000"/>
            <a:headEnd/>
            <a:tailEnd/>
          </a:ln>
          <a:effectLst/>
        </p:spPr>
        <p:txBody>
          <a:bodyPr vert="horz" wrap="square" lIns="0" tIns="0" rIns="0" bIns="45720" numCol="1" anchor="t" anchorCtr="0" compatLnSpc="1">
            <a:prstTxWarp prst="textNoShape">
              <a:avLst/>
            </a:prstTxWarp>
          </a:bodyPr>
          <a:lstStyle>
            <a:lvl1pPr>
              <a:defRPr sz="850">
                <a:solidFill>
                  <a:schemeClr val="tx1"/>
                </a:solidFill>
                <a:latin typeface="+mn-lt"/>
                <a:cs typeface="Arial" pitchFamily="34" charset="0"/>
              </a:defRPr>
            </a:lvl1pPr>
          </a:lstStyle>
          <a:p>
            <a:pPr>
              <a:defRPr/>
            </a:pPr>
            <a:r>
              <a:rPr lang="en-GB" noProof="1"/>
              <a:t> </a:t>
            </a:r>
          </a:p>
        </p:txBody>
      </p:sp>
      <p:sp>
        <p:nvSpPr>
          <p:cNvPr id="7" name="Rectangle 4" descr="Rectangle 4"/>
          <p:cNvSpPr>
            <a:spLocks noGrp="1" noChangeArrowheads="1"/>
          </p:cNvSpPr>
          <p:nvPr>
            <p:ph type="dt" sz="half" idx="2"/>
          </p:nvPr>
        </p:nvSpPr>
        <p:spPr bwMode="auto">
          <a:xfrm>
            <a:off x="9670343" y="6469200"/>
            <a:ext cx="1440000" cy="237600"/>
          </a:xfrm>
          <a:prstGeom prst="rect">
            <a:avLst/>
          </a:prstGeom>
          <a:noFill/>
          <a:ln w="9525">
            <a:noFill/>
            <a:miter lim="800000"/>
            <a:headEnd/>
            <a:tailEnd/>
          </a:ln>
          <a:effectLst/>
        </p:spPr>
        <p:txBody>
          <a:bodyPr vert="horz" wrap="none" lIns="0" tIns="0" rIns="0" bIns="45720" numCol="1" anchor="t" anchorCtr="0" compatLnSpc="1">
            <a:prstTxWarp prst="textNoShape">
              <a:avLst/>
            </a:prstTxWarp>
          </a:bodyPr>
          <a:lstStyle>
            <a:lvl1pPr marL="0" algn="ctr" defTabSz="1219170" rtl="0" eaLnBrk="1" latinLnBrk="0" hangingPunct="1">
              <a:defRPr lang="en-US" sz="850" kern="1200" smtClean="0">
                <a:solidFill>
                  <a:schemeClr val="tx1"/>
                </a:solidFill>
                <a:latin typeface="+mn-lt"/>
                <a:ea typeface="+mn-ea"/>
                <a:cs typeface="Arial" pitchFamily="34" charset="0"/>
              </a:defRPr>
            </a:lvl1pPr>
          </a:lstStyle>
          <a:p>
            <a:pPr>
              <a:defRPr/>
            </a:pPr>
            <a:r>
              <a:rPr lang="en-GB" noProof="1"/>
              <a:t>August 2023</a:t>
            </a:r>
          </a:p>
        </p:txBody>
      </p:sp>
      <p:sp>
        <p:nvSpPr>
          <p:cNvPr id="6" name="TextBox 5" descr="CONFIDENTIAL_TAG_0xFFEE">
            <a:extLst>
              <a:ext uri="{FF2B5EF4-FFF2-40B4-BE49-F238E27FC236}">
                <a16:creationId xmlns:a16="http://schemas.microsoft.com/office/drawing/2014/main" id="{F8572E49-7DD9-420D-8FD4-8F2614E5F07C}"/>
              </a:ext>
            </a:extLst>
          </p:cNvPr>
          <p:cNvSpPr txBox="1"/>
          <p:nvPr userDrawn="1"/>
        </p:nvSpPr>
        <p:spPr>
          <a:xfrm>
            <a:off x="8457822" y="6481427"/>
            <a:ext cx="1079500" cy="169277"/>
          </a:xfrm>
          <a:prstGeom prst="rect">
            <a:avLst/>
          </a:prstGeom>
          <a:noFill/>
          <a:ln>
            <a:noFill/>
          </a:ln>
          <a:effectLst>
            <a:glow>
              <a:srgbClr val="000000"/>
            </a:glow>
          </a:effectLst>
        </p:spPr>
        <p:txBody>
          <a:bodyPr vert="horz" wrap="square" lIns="0" tIns="0" rIns="0" bIns="4572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800" b="0" i="0" u="none" strike="noStrike" kern="1200" cap="none" spc="0" normalizeH="0" baseline="0" noProof="0">
                <a:ln>
                  <a:noFill/>
                </a:ln>
                <a:solidFill>
                  <a:schemeClr val="accent2"/>
                </a:solidFill>
                <a:effectLst/>
                <a:uLnTx/>
                <a:uFillTx/>
                <a:latin typeface="ShellMedium" panose="00000600000000000000" pitchFamily="50" charset="0"/>
                <a:ea typeface="+mn-ea"/>
                <a:cs typeface="+mn-cs"/>
              </a:rPr>
              <a:t>INTERNAL</a:t>
            </a:r>
            <a:endParaRPr kumimoji="0" lang="en-GB" sz="800" b="0" i="0" u="none" strike="noStrike" kern="1200" cap="none" spc="0" normalizeH="0" baseline="0" noProof="0" dirty="0">
              <a:ln>
                <a:noFill/>
              </a:ln>
              <a:solidFill>
                <a:schemeClr val="accent2"/>
              </a:solidFill>
              <a:effectLst/>
              <a:uLnTx/>
              <a:uFillTx/>
              <a:latin typeface="ShellMedium" panose="00000600000000000000" pitchFamily="50" charset="0"/>
              <a:ea typeface="+mn-ea"/>
              <a:cs typeface="+mn-cs"/>
            </a:endParaRPr>
          </a:p>
        </p:txBody>
      </p:sp>
    </p:spTree>
  </p:cSld>
  <p:clrMapOvr>
    <a:masterClrMapping/>
  </p:clrMapOvr>
  <p:transition/>
  <p:hf hdr="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Quotation - Full Screen image">
    <p:spTree>
      <p:nvGrpSpPr>
        <p:cNvPr id="1" name=""/>
        <p:cNvGrpSpPr/>
        <p:nvPr/>
      </p:nvGrpSpPr>
      <p:grpSpPr>
        <a:xfrm>
          <a:off x="0" y="0"/>
          <a:ext cx="0" cy="0"/>
          <a:chOff x="0" y="0"/>
          <a:chExt cx="0" cy="0"/>
        </a:xfrm>
      </p:grpSpPr>
      <p:sp>
        <p:nvSpPr>
          <p:cNvPr id="6" name="Picture Placeholder 2" descr="&lt;ignore&gt;"/>
          <p:cNvSpPr>
            <a:spLocks noGrp="1"/>
          </p:cNvSpPr>
          <p:nvPr>
            <p:ph type="pic" sz="quarter" idx="12"/>
          </p:nvPr>
        </p:nvSpPr>
        <p:spPr bwMode="auto">
          <a:xfrm>
            <a:off x="0" y="0"/>
            <a:ext cx="12194382" cy="6858000"/>
          </a:xfrm>
          <a:prstGeom prst="rect">
            <a:avLst/>
          </a:prstGeom>
          <a:noFill/>
          <a:ln w="3175" algn="ctr">
            <a:noFill/>
            <a:miter lim="800000"/>
            <a:headEnd/>
            <a:tailEnd/>
          </a:ln>
        </p:spPr>
        <p:txBody>
          <a:bodyPr/>
          <a:lstStyle>
            <a:lvl1pPr>
              <a:defRPr sz="2133"/>
            </a:lvl1pPr>
          </a:lstStyle>
          <a:p>
            <a:r>
              <a:rPr lang="en-GB"/>
              <a:t>Click icon to add picture</a:t>
            </a:r>
            <a:endParaRPr lang="en-GB" dirty="0"/>
          </a:p>
        </p:txBody>
      </p:sp>
      <p:sp>
        <p:nvSpPr>
          <p:cNvPr id="8" name="Rectangle 4" descr="Rectangle 4"/>
          <p:cNvSpPr>
            <a:spLocks noGrp="1" noChangeArrowheads="1"/>
          </p:cNvSpPr>
          <p:nvPr>
            <p:ph type="dt" sz="half" idx="2"/>
          </p:nvPr>
        </p:nvSpPr>
        <p:spPr bwMode="auto">
          <a:xfrm>
            <a:off x="9670343" y="6469200"/>
            <a:ext cx="1440000" cy="237600"/>
          </a:xfrm>
          <a:prstGeom prst="rect">
            <a:avLst/>
          </a:prstGeom>
          <a:noFill/>
          <a:ln w="9525">
            <a:noFill/>
            <a:miter lim="800000"/>
            <a:headEnd/>
            <a:tailEnd/>
          </a:ln>
          <a:effectLst/>
        </p:spPr>
        <p:txBody>
          <a:bodyPr vert="horz" wrap="none" lIns="0" tIns="0" rIns="0" bIns="45720" numCol="1" anchor="t" anchorCtr="0" compatLnSpc="1">
            <a:prstTxWarp prst="textNoShape">
              <a:avLst/>
            </a:prstTxWarp>
          </a:bodyPr>
          <a:lstStyle>
            <a:lvl1pPr marL="0" algn="ctr" defTabSz="1219170" rtl="0" eaLnBrk="1" latinLnBrk="0" hangingPunct="1">
              <a:defRPr lang="en-US" sz="850" kern="1200" smtClean="0">
                <a:solidFill>
                  <a:schemeClr val="tx1"/>
                </a:solidFill>
                <a:latin typeface="+mn-lt"/>
                <a:ea typeface="+mn-ea"/>
                <a:cs typeface="Arial" pitchFamily="34" charset="0"/>
              </a:defRPr>
            </a:lvl1pPr>
          </a:lstStyle>
          <a:p>
            <a:pPr>
              <a:defRPr/>
            </a:pPr>
            <a:r>
              <a:rPr lang="en-GB" noProof="1"/>
              <a:t>August 2023</a:t>
            </a:r>
          </a:p>
        </p:txBody>
      </p:sp>
      <p:sp>
        <p:nvSpPr>
          <p:cNvPr id="14" name="Rectangle 6" descr="Rectangle 6"/>
          <p:cNvSpPr>
            <a:spLocks noGrp="1" noChangeArrowheads="1"/>
          </p:cNvSpPr>
          <p:nvPr>
            <p:ph type="sldNum" sz="quarter" idx="4"/>
          </p:nvPr>
        </p:nvSpPr>
        <p:spPr bwMode="auto">
          <a:xfrm>
            <a:off x="11324177" y="6469199"/>
            <a:ext cx="355564" cy="237600"/>
          </a:xfrm>
          <a:prstGeom prst="rect">
            <a:avLst/>
          </a:prstGeom>
          <a:noFill/>
          <a:ln w="9525">
            <a:noFill/>
            <a:miter lim="800000"/>
            <a:headEnd/>
            <a:tailEnd/>
          </a:ln>
          <a:effectLst/>
        </p:spPr>
        <p:txBody>
          <a:bodyPr vert="horz" wrap="none" lIns="0" tIns="0" rIns="0" bIns="45720" numCol="1" anchor="t" anchorCtr="0" compatLnSpc="1">
            <a:prstTxWarp prst="textNoShape">
              <a:avLst/>
            </a:prstTxWarp>
          </a:bodyPr>
          <a:lstStyle>
            <a:lvl1pPr algn="r">
              <a:defRPr sz="850">
                <a:solidFill>
                  <a:schemeClr val="tx1"/>
                </a:solidFill>
                <a:latin typeface="+mn-lt"/>
                <a:cs typeface="Arial" pitchFamily="34" charset="0"/>
              </a:defRPr>
            </a:lvl1pPr>
          </a:lstStyle>
          <a:p>
            <a:fld id="{D32BAE6A-B452-4007-8177-56DD051636F9}" type="slidenum">
              <a:rPr lang="en-GB" noProof="1" smtClean="0"/>
              <a:pPr/>
              <a:t>‹#›</a:t>
            </a:fld>
            <a:endParaRPr lang="en-GB" noProof="1"/>
          </a:p>
        </p:txBody>
      </p:sp>
      <p:sp>
        <p:nvSpPr>
          <p:cNvPr id="16" name="Rectangle 5"/>
          <p:cNvSpPr>
            <a:spLocks noGrp="1" noChangeArrowheads="1"/>
          </p:cNvSpPr>
          <p:nvPr>
            <p:ph type="ftr" sz="quarter" idx="3"/>
          </p:nvPr>
        </p:nvSpPr>
        <p:spPr bwMode="auto">
          <a:xfrm>
            <a:off x="3877056" y="6469199"/>
            <a:ext cx="4435312" cy="237600"/>
          </a:xfrm>
          <a:prstGeom prst="rect">
            <a:avLst/>
          </a:prstGeom>
          <a:noFill/>
          <a:ln w="9525">
            <a:noFill/>
            <a:miter lim="800000"/>
            <a:headEnd/>
            <a:tailEnd/>
          </a:ln>
          <a:effectLst/>
        </p:spPr>
        <p:txBody>
          <a:bodyPr vert="horz" wrap="square" lIns="0" tIns="0" rIns="0" bIns="45720" numCol="1" anchor="t" anchorCtr="0" compatLnSpc="1">
            <a:prstTxWarp prst="textNoShape">
              <a:avLst/>
            </a:prstTxWarp>
          </a:bodyPr>
          <a:lstStyle>
            <a:lvl1pPr>
              <a:defRPr sz="850">
                <a:solidFill>
                  <a:schemeClr val="tx1"/>
                </a:solidFill>
                <a:latin typeface="+mn-lt"/>
                <a:cs typeface="Arial" pitchFamily="34" charset="0"/>
              </a:defRPr>
            </a:lvl1pPr>
          </a:lstStyle>
          <a:p>
            <a:pPr>
              <a:defRPr/>
            </a:pPr>
            <a:r>
              <a:rPr lang="en-GB" noProof="1"/>
              <a:t> </a:t>
            </a:r>
          </a:p>
        </p:txBody>
      </p:sp>
      <p:sp>
        <p:nvSpPr>
          <p:cNvPr id="3" name="Text Placeholder 2" descr="&lt;IGNORE&gt;" title="&lt;IGNORE&gt;"/>
          <p:cNvSpPr>
            <a:spLocks noGrp="1"/>
          </p:cNvSpPr>
          <p:nvPr>
            <p:ph type="body" sz="quarter" idx="13"/>
          </p:nvPr>
        </p:nvSpPr>
        <p:spPr>
          <a:xfrm>
            <a:off x="513179" y="1681888"/>
            <a:ext cx="11166561" cy="2861742"/>
          </a:xfrm>
        </p:spPr>
        <p:txBody>
          <a:bodyPr/>
          <a:lstStyle>
            <a:lvl1pPr>
              <a:lnSpc>
                <a:spcPct val="110000"/>
              </a:lnSpc>
              <a:defRPr lang="en-US" sz="3600" b="0" kern="1200" dirty="0" smtClean="0">
                <a:solidFill>
                  <a:schemeClr val="tx1"/>
                </a:solidFill>
                <a:latin typeface="+mj-lt"/>
                <a:ea typeface="+mn-ea"/>
                <a:cs typeface="+mn-cs"/>
              </a:defRPr>
            </a:lvl1pPr>
          </a:lstStyle>
          <a:p>
            <a:pPr lvl="0"/>
            <a:r>
              <a:rPr lang="en-GB"/>
              <a:t>Click to edit Master text styles</a:t>
            </a:r>
            <a:endParaRPr lang="en-GB" dirty="0"/>
          </a:p>
        </p:txBody>
      </p:sp>
      <p:sp>
        <p:nvSpPr>
          <p:cNvPr id="7" name="TextBox 6" descr="CONFIDENTIAL_TAG_0xFFEE">
            <a:extLst>
              <a:ext uri="{FF2B5EF4-FFF2-40B4-BE49-F238E27FC236}">
                <a16:creationId xmlns:a16="http://schemas.microsoft.com/office/drawing/2014/main" id="{11EA21E2-71F0-49CC-806A-3B87ED7C477B}"/>
              </a:ext>
            </a:extLst>
          </p:cNvPr>
          <p:cNvSpPr txBox="1"/>
          <p:nvPr userDrawn="1"/>
        </p:nvSpPr>
        <p:spPr>
          <a:xfrm>
            <a:off x="8457822" y="6481427"/>
            <a:ext cx="1079500" cy="169277"/>
          </a:xfrm>
          <a:prstGeom prst="rect">
            <a:avLst/>
          </a:prstGeom>
          <a:noFill/>
          <a:ln>
            <a:noFill/>
          </a:ln>
          <a:effectLst>
            <a:glow>
              <a:srgbClr val="000000"/>
            </a:glow>
          </a:effectLst>
        </p:spPr>
        <p:txBody>
          <a:bodyPr vert="horz" wrap="square" lIns="0" tIns="0" rIns="0" bIns="4572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800" b="0" i="0" u="none" strike="noStrike" kern="1200" cap="none" spc="0" normalizeH="0" baseline="0" noProof="0">
                <a:ln>
                  <a:noFill/>
                </a:ln>
                <a:solidFill>
                  <a:schemeClr val="accent2"/>
                </a:solidFill>
                <a:effectLst/>
                <a:uLnTx/>
                <a:uFillTx/>
                <a:latin typeface="ShellMedium" panose="00000600000000000000" pitchFamily="50" charset="0"/>
                <a:ea typeface="+mn-ea"/>
                <a:cs typeface="+mn-cs"/>
              </a:rPr>
              <a:t>INTERNAL</a:t>
            </a:r>
            <a:endParaRPr kumimoji="0" lang="en-GB" sz="800" b="0" i="0" u="none" strike="noStrike" kern="1200" cap="none" spc="0" normalizeH="0" baseline="0" noProof="0" dirty="0">
              <a:ln>
                <a:noFill/>
              </a:ln>
              <a:solidFill>
                <a:schemeClr val="accent2"/>
              </a:solidFill>
              <a:effectLst/>
              <a:uLnTx/>
              <a:uFillTx/>
              <a:latin typeface="ShellMedium" panose="00000600000000000000" pitchFamily="50" charset="0"/>
              <a:ea typeface="+mn-ea"/>
              <a:cs typeface="+mn-cs"/>
            </a:endParaRPr>
          </a:p>
        </p:txBody>
      </p:sp>
    </p:spTree>
    <p:extLst>
      <p:ext uri="{BB962C8B-B14F-4D97-AF65-F5344CB8AC3E}">
        <p14:creationId xmlns:p14="http://schemas.microsoft.com/office/powerpoint/2010/main" val="1313662350"/>
      </p:ext>
    </p:extLst>
  </p:cSld>
  <p:clrMapOvr>
    <a:masterClrMapping/>
  </p:clrMapOvr>
  <p:transition/>
  <p:hf hdr="0"/>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Q&amp;A">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l="4235" t="4524"/>
          <a:stretch/>
        </p:blipFill>
        <p:spPr>
          <a:xfrm>
            <a:off x="0" y="0"/>
            <a:ext cx="12192000" cy="6858000"/>
          </a:xfrm>
          <a:prstGeom prst="rect">
            <a:avLst/>
          </a:prstGeom>
        </p:spPr>
      </p:pic>
      <p:pic>
        <p:nvPicPr>
          <p:cNvPr id="14" name="Picture 13"/>
          <p:cNvPicPr>
            <a:picLocks noChangeAspect="1"/>
          </p:cNvPicPr>
          <p:nvPr userDrawn="1"/>
        </p:nvPicPr>
        <p:blipFill rotWithShape="1">
          <a:blip r:embed="rId3">
            <a:extLst>
              <a:ext uri="{28A0092B-C50C-407E-A947-70E740481C1C}">
                <a14:useLocalDpi xmlns:a14="http://schemas.microsoft.com/office/drawing/2010/main" val="0"/>
              </a:ext>
            </a:extLst>
          </a:blip>
          <a:srcRect t="21234" r="47297" b="27130"/>
          <a:stretch/>
        </p:blipFill>
        <p:spPr>
          <a:xfrm>
            <a:off x="5207633" y="0"/>
            <a:ext cx="6999607" cy="6858000"/>
          </a:xfrm>
          <a:prstGeom prst="rect">
            <a:avLst/>
          </a:prstGeom>
        </p:spPr>
      </p:pic>
      <p:sp>
        <p:nvSpPr>
          <p:cNvPr id="24" name="Title 1"/>
          <p:cNvSpPr>
            <a:spLocks noGrp="1"/>
          </p:cNvSpPr>
          <p:nvPr>
            <p:ph type="title" hasCustomPrompt="1"/>
          </p:nvPr>
        </p:nvSpPr>
        <p:spPr>
          <a:xfrm>
            <a:off x="766800" y="2344620"/>
            <a:ext cx="5187472" cy="1362075"/>
          </a:xfrm>
          <a:prstGeom prst="rect">
            <a:avLst/>
          </a:prstGeom>
        </p:spPr>
        <p:txBody>
          <a:bodyPr lIns="0" tIns="0" rIns="0" bIns="0"/>
          <a:lstStyle>
            <a:lvl1pPr algn="l">
              <a:defRPr sz="1400" b="0" cap="none" baseline="0">
                <a:solidFill>
                  <a:schemeClr val="tx1"/>
                </a:solidFill>
                <a:latin typeface="ShellMedium" panose="00000600000000000000" pitchFamily="2" charset="0"/>
              </a:defRPr>
            </a:lvl1pPr>
          </a:lstStyle>
          <a:p>
            <a:r>
              <a:rPr lang="en-GB" dirty="0"/>
              <a:t>Click to edit Master title style, if required</a:t>
            </a:r>
          </a:p>
        </p:txBody>
      </p:sp>
      <p:sp>
        <p:nvSpPr>
          <p:cNvPr id="25" name="Text Placeholder 2"/>
          <p:cNvSpPr>
            <a:spLocks noGrp="1"/>
          </p:cNvSpPr>
          <p:nvPr>
            <p:ph type="body" idx="1" hasCustomPrompt="1"/>
          </p:nvPr>
        </p:nvSpPr>
        <p:spPr>
          <a:xfrm>
            <a:off x="766800" y="723550"/>
            <a:ext cx="6375761" cy="1400214"/>
          </a:xfrm>
          <a:prstGeom prst="rect">
            <a:avLst/>
          </a:prstGeom>
        </p:spPr>
        <p:txBody>
          <a:bodyPr lIns="0" tIns="0" rIns="0" bIns="0" anchor="t" anchorCtr="0"/>
          <a:lstStyle>
            <a:lvl1pPr marL="0" indent="0">
              <a:lnSpc>
                <a:spcPct val="100000"/>
              </a:lnSpc>
              <a:spcAft>
                <a:spcPts val="0"/>
              </a:spcAft>
              <a:buNone/>
              <a:defRPr sz="9600" b="0" cap="none" baseline="0">
                <a:solidFill>
                  <a:schemeClr val="accent1"/>
                </a:solidFill>
                <a:latin typeface="ShellHeavy" panose="00000700000000000000" pitchFamily="2" charset="0"/>
              </a:defRPr>
            </a:lvl1pPr>
            <a:lvl2pPr marL="609585" indent="0">
              <a:buNone/>
              <a:defRPr sz="2400"/>
            </a:lvl2pPr>
            <a:lvl3pPr marL="1219170" indent="0">
              <a:buNone/>
              <a:defRPr sz="2133"/>
            </a:lvl3pPr>
            <a:lvl4pPr marL="1828754" indent="0">
              <a:buNone/>
              <a:defRPr sz="1867"/>
            </a:lvl4pPr>
            <a:lvl5pPr marL="2438339" indent="0">
              <a:buNone/>
              <a:defRPr sz="1867"/>
            </a:lvl5pPr>
            <a:lvl6pPr marL="3047924" indent="0">
              <a:buNone/>
              <a:defRPr sz="1867"/>
            </a:lvl6pPr>
            <a:lvl7pPr marL="3657509" indent="0">
              <a:buNone/>
              <a:defRPr sz="1867"/>
            </a:lvl7pPr>
            <a:lvl8pPr marL="4267093" indent="0">
              <a:buNone/>
              <a:defRPr sz="1867"/>
            </a:lvl8pPr>
            <a:lvl9pPr marL="4876678" indent="0">
              <a:buNone/>
              <a:defRPr sz="1867"/>
            </a:lvl9pPr>
          </a:lstStyle>
          <a:p>
            <a:pPr lvl="0"/>
            <a:r>
              <a:rPr lang="en-GB" dirty="0"/>
              <a:t>Q&amp;A</a:t>
            </a:r>
          </a:p>
        </p:txBody>
      </p:sp>
      <p:sp>
        <p:nvSpPr>
          <p:cNvPr id="26" name="Rectangle 4" descr="Rectangle 4"/>
          <p:cNvSpPr>
            <a:spLocks noGrp="1" noChangeArrowheads="1"/>
          </p:cNvSpPr>
          <p:nvPr>
            <p:ph type="dt" sz="half" idx="2"/>
          </p:nvPr>
        </p:nvSpPr>
        <p:spPr bwMode="gray">
          <a:xfrm>
            <a:off x="9670343" y="6469200"/>
            <a:ext cx="1440000" cy="237600"/>
          </a:xfrm>
          <a:prstGeom prst="rect">
            <a:avLst/>
          </a:prstGeom>
          <a:noFill/>
          <a:ln w="9525">
            <a:noFill/>
            <a:miter lim="800000"/>
            <a:headEnd/>
            <a:tailEnd/>
          </a:ln>
          <a:effectLst/>
        </p:spPr>
        <p:txBody>
          <a:bodyPr vert="horz" wrap="none" lIns="0" tIns="0" rIns="0" bIns="45720" numCol="1" anchor="t" anchorCtr="0" compatLnSpc="1">
            <a:prstTxWarp prst="textNoShape">
              <a:avLst/>
            </a:prstTxWarp>
          </a:bodyPr>
          <a:lstStyle>
            <a:lvl1pPr marL="0" algn="ctr" defTabSz="1219170" rtl="0" eaLnBrk="1" latinLnBrk="0" hangingPunct="1">
              <a:defRPr lang="en-US" sz="850" kern="1200" smtClean="0">
                <a:solidFill>
                  <a:schemeClr val="bg1"/>
                </a:solidFill>
                <a:latin typeface="+mn-lt"/>
                <a:ea typeface="+mn-ea"/>
                <a:cs typeface="Arial" pitchFamily="34" charset="0"/>
              </a:defRPr>
            </a:lvl1pPr>
          </a:lstStyle>
          <a:p>
            <a:pPr>
              <a:defRPr/>
            </a:pPr>
            <a:r>
              <a:rPr lang="en-GB" noProof="1"/>
              <a:t>August 2023</a:t>
            </a:r>
          </a:p>
        </p:txBody>
      </p:sp>
      <p:sp>
        <p:nvSpPr>
          <p:cNvPr id="27" name="Text Box 11" descr="&lt;COMPANY_NAME&gt;"/>
          <p:cNvSpPr txBox="1">
            <a:spLocks noChangeArrowheads="1"/>
          </p:cNvSpPr>
          <p:nvPr userDrawn="1"/>
        </p:nvSpPr>
        <p:spPr bwMode="gray">
          <a:xfrm>
            <a:off x="512259" y="6469199"/>
            <a:ext cx="3360000" cy="237600"/>
          </a:xfrm>
          <a:prstGeom prst="rect">
            <a:avLst/>
          </a:prstGeom>
          <a:noFill/>
          <a:ln w="9525" algn="ctr">
            <a:noFill/>
            <a:miter lim="800000"/>
            <a:headEnd/>
            <a:tailEnd/>
          </a:ln>
          <a:effectLst/>
        </p:spPr>
        <p:txBody>
          <a:bodyPr wrap="none" lIns="0" tIns="0" rIns="0" anchor="t" anchorCtr="0">
            <a:noAutofit/>
          </a:bodyPr>
          <a:lstStyle/>
          <a:p>
            <a:pPr>
              <a:defRPr/>
            </a:pPr>
            <a:r>
              <a:rPr lang="en-GB" sz="850" noProof="1">
                <a:solidFill>
                  <a:schemeClr val="bg1"/>
                </a:solidFill>
                <a:latin typeface="+mn-lt"/>
                <a:cs typeface="Arial" pitchFamily="34" charset="0"/>
              </a:rPr>
              <a:t>Copyright of Shell International B.V.</a:t>
            </a:r>
          </a:p>
        </p:txBody>
      </p:sp>
      <p:sp>
        <p:nvSpPr>
          <p:cNvPr id="28" name="Rectangle 6" descr="Rectangle 6"/>
          <p:cNvSpPr>
            <a:spLocks noGrp="1" noChangeArrowheads="1"/>
          </p:cNvSpPr>
          <p:nvPr>
            <p:ph type="sldNum" sz="quarter" idx="4"/>
          </p:nvPr>
        </p:nvSpPr>
        <p:spPr bwMode="gray">
          <a:xfrm>
            <a:off x="11324177" y="6469199"/>
            <a:ext cx="355564" cy="237600"/>
          </a:xfrm>
          <a:prstGeom prst="rect">
            <a:avLst/>
          </a:prstGeom>
          <a:noFill/>
          <a:ln w="9525">
            <a:noFill/>
            <a:miter lim="800000"/>
            <a:headEnd/>
            <a:tailEnd/>
          </a:ln>
          <a:effectLst/>
        </p:spPr>
        <p:txBody>
          <a:bodyPr vert="horz" wrap="none" lIns="0" tIns="0" rIns="0" bIns="45720" numCol="1" anchor="t" anchorCtr="0" compatLnSpc="1">
            <a:prstTxWarp prst="textNoShape">
              <a:avLst/>
            </a:prstTxWarp>
          </a:bodyPr>
          <a:lstStyle>
            <a:lvl1pPr algn="r">
              <a:defRPr sz="850">
                <a:solidFill>
                  <a:schemeClr val="bg1"/>
                </a:solidFill>
                <a:latin typeface="+mn-lt"/>
                <a:cs typeface="Arial" pitchFamily="34" charset="0"/>
              </a:defRPr>
            </a:lvl1pPr>
          </a:lstStyle>
          <a:p>
            <a:fld id="{D32BAE6A-B452-4007-8177-56DD051636F9}" type="slidenum">
              <a:rPr lang="en-GB" noProof="1" smtClean="0"/>
              <a:pPr/>
              <a:t>‹#›</a:t>
            </a:fld>
            <a:endParaRPr lang="en-GB" noProof="1"/>
          </a:p>
        </p:txBody>
      </p:sp>
      <p:sp>
        <p:nvSpPr>
          <p:cNvPr id="29" name="Rectangle 5"/>
          <p:cNvSpPr>
            <a:spLocks noGrp="1" noChangeArrowheads="1"/>
          </p:cNvSpPr>
          <p:nvPr>
            <p:ph type="ftr" sz="quarter" idx="3"/>
          </p:nvPr>
        </p:nvSpPr>
        <p:spPr bwMode="gray">
          <a:xfrm>
            <a:off x="3877056" y="6469199"/>
            <a:ext cx="4435312" cy="237600"/>
          </a:xfrm>
          <a:prstGeom prst="rect">
            <a:avLst/>
          </a:prstGeom>
          <a:noFill/>
          <a:ln w="9525">
            <a:noFill/>
            <a:miter lim="800000"/>
            <a:headEnd/>
            <a:tailEnd/>
          </a:ln>
          <a:effectLst/>
        </p:spPr>
        <p:txBody>
          <a:bodyPr vert="horz" wrap="square" lIns="0" tIns="0" rIns="0" bIns="45720" numCol="1" anchor="t" anchorCtr="0" compatLnSpc="1">
            <a:prstTxWarp prst="textNoShape">
              <a:avLst/>
            </a:prstTxWarp>
          </a:bodyPr>
          <a:lstStyle>
            <a:lvl1pPr>
              <a:defRPr sz="850">
                <a:solidFill>
                  <a:schemeClr val="bg1"/>
                </a:solidFill>
                <a:latin typeface="+mn-lt"/>
                <a:cs typeface="Arial" pitchFamily="34" charset="0"/>
              </a:defRPr>
            </a:lvl1pPr>
          </a:lstStyle>
          <a:p>
            <a:pPr>
              <a:defRPr/>
            </a:pPr>
            <a:r>
              <a:rPr lang="en-GB" noProof="1"/>
              <a:t> </a:t>
            </a:r>
          </a:p>
        </p:txBody>
      </p:sp>
      <p:sp>
        <p:nvSpPr>
          <p:cNvPr id="10" name="TextBox 9" descr="CONFIDENTIAL_TAG_0xFFEE">
            <a:extLst>
              <a:ext uri="{FF2B5EF4-FFF2-40B4-BE49-F238E27FC236}">
                <a16:creationId xmlns:a16="http://schemas.microsoft.com/office/drawing/2014/main" id="{199D954E-8522-40E4-92D7-05119936275C}"/>
              </a:ext>
            </a:extLst>
          </p:cNvPr>
          <p:cNvSpPr txBox="1"/>
          <p:nvPr userDrawn="1"/>
        </p:nvSpPr>
        <p:spPr>
          <a:xfrm>
            <a:off x="8457822" y="6481427"/>
            <a:ext cx="1079500" cy="169277"/>
          </a:xfrm>
          <a:prstGeom prst="rect">
            <a:avLst/>
          </a:prstGeom>
          <a:noFill/>
          <a:ln>
            <a:noFill/>
          </a:ln>
          <a:effectLst>
            <a:glow>
              <a:srgbClr val="000000"/>
            </a:glow>
          </a:effectLst>
        </p:spPr>
        <p:txBody>
          <a:bodyPr vert="horz" wrap="square" lIns="0" tIns="0" rIns="0" bIns="4572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800" b="0" i="0" u="none" strike="noStrike" kern="1200" cap="none" spc="0" normalizeH="0" baseline="0" noProof="0">
                <a:ln>
                  <a:noFill/>
                </a:ln>
                <a:solidFill>
                  <a:schemeClr val="accent2"/>
                </a:solidFill>
                <a:effectLst/>
                <a:uLnTx/>
                <a:uFillTx/>
                <a:latin typeface="ShellMedium" panose="00000600000000000000" pitchFamily="50" charset="0"/>
                <a:ea typeface="+mn-ea"/>
                <a:cs typeface="+mn-cs"/>
              </a:rPr>
              <a:t>INTERNAL</a:t>
            </a:r>
            <a:endParaRPr kumimoji="0" lang="en-GB" sz="800" b="0" i="0" u="none" strike="noStrike" kern="1200" cap="none" spc="0" normalizeH="0" baseline="0" noProof="0" dirty="0">
              <a:ln>
                <a:noFill/>
              </a:ln>
              <a:solidFill>
                <a:schemeClr val="accent2"/>
              </a:solidFill>
              <a:effectLst/>
              <a:uLnTx/>
              <a:uFillTx/>
              <a:latin typeface="ShellMedium" panose="00000600000000000000" pitchFamily="50" charset="0"/>
              <a:ea typeface="+mn-ea"/>
              <a:cs typeface="+mn-cs"/>
            </a:endParaRPr>
          </a:p>
        </p:txBody>
      </p:sp>
    </p:spTree>
  </p:cSld>
  <p:clrMapOvr>
    <a:masterClrMapping/>
  </p:clrMapOvr>
  <p:transition/>
  <p:hf hdr="0"/>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 Option 2">
    <p:spTree>
      <p:nvGrpSpPr>
        <p:cNvPr id="1" name=""/>
        <p:cNvGrpSpPr/>
        <p:nvPr/>
      </p:nvGrpSpPr>
      <p:grpSpPr>
        <a:xfrm>
          <a:off x="0" y="0"/>
          <a:ext cx="0" cy="0"/>
          <a:chOff x="0" y="0"/>
          <a:chExt cx="0" cy="0"/>
        </a:xfrm>
      </p:grpSpPr>
      <p:sp>
        <p:nvSpPr>
          <p:cNvPr id="20" name="Rectangle 2"/>
          <p:cNvSpPr>
            <a:spLocks noGrp="1" noChangeArrowheads="1"/>
          </p:cNvSpPr>
          <p:nvPr>
            <p:ph type="ctrTitle"/>
          </p:nvPr>
        </p:nvSpPr>
        <p:spPr>
          <a:xfrm>
            <a:off x="765175" y="2286000"/>
            <a:ext cx="4143255" cy="1386000"/>
          </a:xfrm>
          <a:noFill/>
        </p:spPr>
        <p:txBody>
          <a:bodyPr lIns="0" tIns="0" rIns="0" anchor="b" anchorCtr="0"/>
          <a:lstStyle>
            <a:lvl1pPr>
              <a:lnSpc>
                <a:spcPct val="110000"/>
              </a:lnSpc>
              <a:defRPr sz="3600" b="0" kern="1200" cap="none" spc="0" baseline="0">
                <a:solidFill>
                  <a:schemeClr val="tx1"/>
                </a:solidFill>
                <a:latin typeface="+mj-lt"/>
                <a:cs typeface="Arial" pitchFamily="34" charset="0"/>
              </a:defRPr>
            </a:lvl1pPr>
          </a:lstStyle>
          <a:p>
            <a:r>
              <a:rPr lang="en-GB"/>
              <a:t>Click to edit Master title style</a:t>
            </a:r>
            <a:endParaRPr lang="en-GB" dirty="0"/>
          </a:p>
        </p:txBody>
      </p:sp>
      <p:sp>
        <p:nvSpPr>
          <p:cNvPr id="21" name="Rectangle 3"/>
          <p:cNvSpPr>
            <a:spLocks noGrp="1" noChangeArrowheads="1"/>
          </p:cNvSpPr>
          <p:nvPr>
            <p:ph type="subTitle" idx="1"/>
          </p:nvPr>
        </p:nvSpPr>
        <p:spPr>
          <a:xfrm>
            <a:off x="765175" y="3805200"/>
            <a:ext cx="4060821" cy="749808"/>
          </a:xfrm>
        </p:spPr>
        <p:txBody>
          <a:bodyPr anchor="t" anchorCtr="0"/>
          <a:lstStyle>
            <a:lvl1pPr marL="0" indent="0">
              <a:lnSpc>
                <a:spcPct val="100000"/>
              </a:lnSpc>
              <a:spcBef>
                <a:spcPct val="0"/>
              </a:spcBef>
              <a:spcAft>
                <a:spcPts val="0"/>
              </a:spcAft>
              <a:buFont typeface="Wingdings" pitchFamily="2" charset="2"/>
              <a:buNone/>
              <a:defRPr sz="2000" baseline="0">
                <a:solidFill>
                  <a:schemeClr val="tx1"/>
                </a:solidFill>
                <a:latin typeface="+mn-lt"/>
                <a:cs typeface="Arial" pitchFamily="34" charset="0"/>
              </a:defRPr>
            </a:lvl1pPr>
          </a:lstStyle>
          <a:p>
            <a:r>
              <a:rPr lang="en-GB"/>
              <a:t>Click to edit Master subtitle style</a:t>
            </a:r>
            <a:endParaRPr lang="en-GB" dirty="0"/>
          </a:p>
        </p:txBody>
      </p:sp>
      <p:sp>
        <p:nvSpPr>
          <p:cNvPr id="22" name="Text Placeholder 31"/>
          <p:cNvSpPr>
            <a:spLocks noGrp="1"/>
          </p:cNvSpPr>
          <p:nvPr>
            <p:ph type="body" sz="quarter" idx="10" hasCustomPrompt="1"/>
          </p:nvPr>
        </p:nvSpPr>
        <p:spPr>
          <a:xfrm>
            <a:off x="765175" y="4831200"/>
            <a:ext cx="4060821" cy="237600"/>
          </a:xfrm>
        </p:spPr>
        <p:txBody>
          <a:bodyPr anchor="t" anchorCtr="0"/>
          <a:lstStyle>
            <a:lvl1pPr>
              <a:lnSpc>
                <a:spcPct val="100000"/>
              </a:lnSpc>
              <a:buNone/>
              <a:defRPr sz="1400">
                <a:solidFill>
                  <a:schemeClr val="tx1"/>
                </a:solidFill>
                <a:latin typeface="ShellHeavy" panose="00000700000000000000" pitchFamily="2" charset="0"/>
              </a:defRPr>
            </a:lvl1pPr>
          </a:lstStyle>
          <a:p>
            <a:pPr lvl="0"/>
            <a:r>
              <a:rPr lang="en-GB" dirty="0"/>
              <a:t>Click to insert Author’s Name</a:t>
            </a:r>
          </a:p>
        </p:txBody>
      </p:sp>
      <p:sp>
        <p:nvSpPr>
          <p:cNvPr id="23" name="Text Placeholder 31"/>
          <p:cNvSpPr>
            <a:spLocks noGrp="1"/>
          </p:cNvSpPr>
          <p:nvPr>
            <p:ph type="body" sz="quarter" idx="11" hasCustomPrompt="1"/>
          </p:nvPr>
        </p:nvSpPr>
        <p:spPr>
          <a:xfrm>
            <a:off x="765175" y="5083200"/>
            <a:ext cx="4060821" cy="489785"/>
          </a:xfrm>
        </p:spPr>
        <p:txBody>
          <a:bodyPr anchor="t" anchorCtr="0"/>
          <a:lstStyle>
            <a:lvl1pPr>
              <a:lnSpc>
                <a:spcPct val="100000"/>
              </a:lnSpc>
              <a:buNone/>
              <a:defRPr sz="1400">
                <a:solidFill>
                  <a:schemeClr val="tx1"/>
                </a:solidFill>
                <a:latin typeface="ShellMedium" panose="00000600000000000000" pitchFamily="2" charset="0"/>
              </a:defRPr>
            </a:lvl1pPr>
          </a:lstStyle>
          <a:p>
            <a:pPr lvl="0"/>
            <a:r>
              <a:rPr lang="en-GB" dirty="0"/>
              <a:t>Click to insert Role in Organisation</a:t>
            </a:r>
          </a:p>
        </p:txBody>
      </p:sp>
      <p:sp>
        <p:nvSpPr>
          <p:cNvPr id="30" name="Text Box 11" descr="&lt;COMPANY_NAME&gt;"/>
          <p:cNvSpPr txBox="1">
            <a:spLocks noChangeArrowheads="1"/>
          </p:cNvSpPr>
          <p:nvPr userDrawn="1"/>
        </p:nvSpPr>
        <p:spPr bwMode="auto">
          <a:xfrm>
            <a:off x="512259" y="6469199"/>
            <a:ext cx="3360000" cy="237600"/>
          </a:xfrm>
          <a:prstGeom prst="rect">
            <a:avLst/>
          </a:prstGeom>
          <a:noFill/>
          <a:ln w="9525" algn="ctr">
            <a:noFill/>
            <a:miter lim="800000"/>
            <a:headEnd/>
            <a:tailEnd/>
          </a:ln>
          <a:effectLst/>
        </p:spPr>
        <p:txBody>
          <a:bodyPr wrap="none" lIns="0" tIns="0" rIns="0" anchor="t" anchorCtr="0">
            <a:noAutofit/>
          </a:bodyPr>
          <a:lstStyle/>
          <a:p>
            <a:pPr>
              <a:defRPr/>
            </a:pPr>
            <a:r>
              <a:rPr lang="en-GB" sz="850" noProof="1">
                <a:solidFill>
                  <a:schemeClr val="tx1"/>
                </a:solidFill>
                <a:latin typeface="+mn-lt"/>
                <a:cs typeface="Arial" pitchFamily="34" charset="0"/>
              </a:rPr>
              <a:t>Copyright of Shell International B.V.</a:t>
            </a:r>
          </a:p>
        </p:txBody>
      </p:sp>
      <p:sp>
        <p:nvSpPr>
          <p:cNvPr id="31" name="Rectangle 6" descr="Rectangle 6"/>
          <p:cNvSpPr>
            <a:spLocks noGrp="1" noChangeArrowheads="1"/>
          </p:cNvSpPr>
          <p:nvPr>
            <p:ph type="sldNum" sz="quarter" idx="4"/>
          </p:nvPr>
        </p:nvSpPr>
        <p:spPr bwMode="auto">
          <a:xfrm>
            <a:off x="11324177" y="6469199"/>
            <a:ext cx="355564" cy="237600"/>
          </a:xfrm>
          <a:prstGeom prst="rect">
            <a:avLst/>
          </a:prstGeom>
          <a:noFill/>
          <a:ln w="9525">
            <a:noFill/>
            <a:miter lim="800000"/>
            <a:headEnd/>
            <a:tailEnd/>
          </a:ln>
          <a:effectLst/>
        </p:spPr>
        <p:txBody>
          <a:bodyPr vert="horz" wrap="none" lIns="0" tIns="0" rIns="0" bIns="45720" numCol="1" anchor="t" anchorCtr="0" compatLnSpc="1">
            <a:prstTxWarp prst="textNoShape">
              <a:avLst/>
            </a:prstTxWarp>
          </a:bodyPr>
          <a:lstStyle>
            <a:lvl1pPr algn="r">
              <a:defRPr sz="850">
                <a:solidFill>
                  <a:schemeClr val="tx1"/>
                </a:solidFill>
                <a:latin typeface="+mn-lt"/>
                <a:cs typeface="Arial" pitchFamily="34" charset="0"/>
              </a:defRPr>
            </a:lvl1pPr>
          </a:lstStyle>
          <a:p>
            <a:fld id="{D32BAE6A-B452-4007-8177-56DD051636F9}" type="slidenum">
              <a:rPr lang="en-GB" noProof="1" smtClean="0"/>
              <a:pPr/>
              <a:t>‹#›</a:t>
            </a:fld>
            <a:endParaRPr lang="en-GB" noProof="1"/>
          </a:p>
        </p:txBody>
      </p:sp>
      <p:sp>
        <p:nvSpPr>
          <p:cNvPr id="3" name="Picture Placeholder 2"/>
          <p:cNvSpPr>
            <a:spLocks noGrp="1"/>
          </p:cNvSpPr>
          <p:nvPr userDrawn="1">
            <p:ph type="pic" sz="quarter" idx="12"/>
          </p:nvPr>
        </p:nvSpPr>
        <p:spPr bwMode="auto">
          <a:xfrm>
            <a:off x="5047384" y="1"/>
            <a:ext cx="7144616" cy="6359524"/>
          </a:xfrm>
          <a:custGeom>
            <a:avLst/>
            <a:gdLst>
              <a:gd name="connsiteX0" fmla="*/ 0 w 7141676"/>
              <a:gd name="connsiteY0" fmla="*/ 0 h 6316132"/>
              <a:gd name="connsiteX1" fmla="*/ 7141676 w 7141676"/>
              <a:gd name="connsiteY1" fmla="*/ 0 h 6316132"/>
              <a:gd name="connsiteX2" fmla="*/ 7141676 w 7141676"/>
              <a:gd name="connsiteY2" fmla="*/ 6316132 h 6316132"/>
              <a:gd name="connsiteX3" fmla="*/ 0 w 7141676"/>
              <a:gd name="connsiteY3" fmla="*/ 6316132 h 6316132"/>
              <a:gd name="connsiteX4" fmla="*/ 0 w 7141676"/>
              <a:gd name="connsiteY4" fmla="*/ 0 h 6316132"/>
              <a:gd name="connsiteX0" fmla="*/ 2940 w 7144616"/>
              <a:gd name="connsiteY0" fmla="*/ 0 h 6316132"/>
              <a:gd name="connsiteX1" fmla="*/ 7144616 w 7144616"/>
              <a:gd name="connsiteY1" fmla="*/ 0 h 6316132"/>
              <a:gd name="connsiteX2" fmla="*/ 7144616 w 7144616"/>
              <a:gd name="connsiteY2" fmla="*/ 6316132 h 6316132"/>
              <a:gd name="connsiteX3" fmla="*/ 2940 w 7144616"/>
              <a:gd name="connsiteY3" fmla="*/ 6316132 h 6316132"/>
              <a:gd name="connsiteX4" fmla="*/ 0 w 7144616"/>
              <a:gd name="connsiteY4" fmla="*/ 5779942 h 6316132"/>
              <a:gd name="connsiteX5" fmla="*/ 2940 w 7144616"/>
              <a:gd name="connsiteY5" fmla="*/ 0 h 6316132"/>
              <a:gd name="connsiteX0" fmla="*/ 2940 w 7144616"/>
              <a:gd name="connsiteY0" fmla="*/ 0 h 6316773"/>
              <a:gd name="connsiteX1" fmla="*/ 7144616 w 7144616"/>
              <a:gd name="connsiteY1" fmla="*/ 0 h 6316773"/>
              <a:gd name="connsiteX2" fmla="*/ 7144616 w 7144616"/>
              <a:gd name="connsiteY2" fmla="*/ 6316132 h 6316773"/>
              <a:gd name="connsiteX3" fmla="*/ 537870 w 7144616"/>
              <a:gd name="connsiteY3" fmla="*/ 6316773 h 6316773"/>
              <a:gd name="connsiteX4" fmla="*/ 2940 w 7144616"/>
              <a:gd name="connsiteY4" fmla="*/ 6316132 h 6316773"/>
              <a:gd name="connsiteX5" fmla="*/ 0 w 7144616"/>
              <a:gd name="connsiteY5" fmla="*/ 5779942 h 6316773"/>
              <a:gd name="connsiteX6" fmla="*/ 2940 w 7144616"/>
              <a:gd name="connsiteY6" fmla="*/ 0 h 6316773"/>
              <a:gd name="connsiteX0" fmla="*/ 2940 w 7144616"/>
              <a:gd name="connsiteY0" fmla="*/ 0 h 6316773"/>
              <a:gd name="connsiteX1" fmla="*/ 7144616 w 7144616"/>
              <a:gd name="connsiteY1" fmla="*/ 0 h 6316773"/>
              <a:gd name="connsiteX2" fmla="*/ 7144616 w 7144616"/>
              <a:gd name="connsiteY2" fmla="*/ 6316132 h 6316773"/>
              <a:gd name="connsiteX3" fmla="*/ 537870 w 7144616"/>
              <a:gd name="connsiteY3" fmla="*/ 6316773 h 6316773"/>
              <a:gd name="connsiteX4" fmla="*/ 0 w 7144616"/>
              <a:gd name="connsiteY4" fmla="*/ 5779942 h 6316773"/>
              <a:gd name="connsiteX5" fmla="*/ 2940 w 7144616"/>
              <a:gd name="connsiteY5" fmla="*/ 0 h 6316773"/>
              <a:gd name="connsiteX0" fmla="*/ 2940 w 7144616"/>
              <a:gd name="connsiteY0" fmla="*/ 0 h 6316773"/>
              <a:gd name="connsiteX1" fmla="*/ 7144616 w 7144616"/>
              <a:gd name="connsiteY1" fmla="*/ 0 h 6316773"/>
              <a:gd name="connsiteX2" fmla="*/ 7144616 w 7144616"/>
              <a:gd name="connsiteY2" fmla="*/ 6316132 h 6316773"/>
              <a:gd name="connsiteX3" fmla="*/ 537870 w 7144616"/>
              <a:gd name="connsiteY3" fmla="*/ 6316773 h 6316773"/>
              <a:gd name="connsiteX4" fmla="*/ 0 w 7144616"/>
              <a:gd name="connsiteY4" fmla="*/ 5779942 h 6316773"/>
              <a:gd name="connsiteX5" fmla="*/ 2940 w 7144616"/>
              <a:gd name="connsiteY5" fmla="*/ 0 h 6316773"/>
              <a:gd name="connsiteX0" fmla="*/ 2940 w 7144616"/>
              <a:gd name="connsiteY0" fmla="*/ 0 h 6316773"/>
              <a:gd name="connsiteX1" fmla="*/ 7144616 w 7144616"/>
              <a:gd name="connsiteY1" fmla="*/ 0 h 6316773"/>
              <a:gd name="connsiteX2" fmla="*/ 7144616 w 7144616"/>
              <a:gd name="connsiteY2" fmla="*/ 6316132 h 6316773"/>
              <a:gd name="connsiteX3" fmla="*/ 537870 w 7144616"/>
              <a:gd name="connsiteY3" fmla="*/ 6316773 h 6316773"/>
              <a:gd name="connsiteX4" fmla="*/ 0 w 7144616"/>
              <a:gd name="connsiteY4" fmla="*/ 5779942 h 6316773"/>
              <a:gd name="connsiteX5" fmla="*/ 2940 w 7144616"/>
              <a:gd name="connsiteY5" fmla="*/ 0 h 6316773"/>
              <a:gd name="connsiteX0" fmla="*/ 2940 w 7144616"/>
              <a:gd name="connsiteY0" fmla="*/ 0 h 6317008"/>
              <a:gd name="connsiteX1" fmla="*/ 7144616 w 7144616"/>
              <a:gd name="connsiteY1" fmla="*/ 0 h 6317008"/>
              <a:gd name="connsiteX2" fmla="*/ 7144616 w 7144616"/>
              <a:gd name="connsiteY2" fmla="*/ 6316132 h 6317008"/>
              <a:gd name="connsiteX3" fmla="*/ 537870 w 7144616"/>
              <a:gd name="connsiteY3" fmla="*/ 6316773 h 6317008"/>
              <a:gd name="connsiteX4" fmla="*/ 0 w 7144616"/>
              <a:gd name="connsiteY4" fmla="*/ 5779942 h 6317008"/>
              <a:gd name="connsiteX5" fmla="*/ 2940 w 7144616"/>
              <a:gd name="connsiteY5" fmla="*/ 0 h 6317008"/>
              <a:gd name="connsiteX0" fmla="*/ 2940 w 7144616"/>
              <a:gd name="connsiteY0" fmla="*/ 0 h 6316773"/>
              <a:gd name="connsiteX1" fmla="*/ 7144616 w 7144616"/>
              <a:gd name="connsiteY1" fmla="*/ 0 h 6316773"/>
              <a:gd name="connsiteX2" fmla="*/ 7144616 w 7144616"/>
              <a:gd name="connsiteY2" fmla="*/ 6316132 h 6316773"/>
              <a:gd name="connsiteX3" fmla="*/ 537870 w 7144616"/>
              <a:gd name="connsiteY3" fmla="*/ 6316773 h 6316773"/>
              <a:gd name="connsiteX4" fmla="*/ 0 w 7144616"/>
              <a:gd name="connsiteY4" fmla="*/ 5779942 h 6316773"/>
              <a:gd name="connsiteX5" fmla="*/ 2940 w 7144616"/>
              <a:gd name="connsiteY5" fmla="*/ 0 h 6316773"/>
              <a:gd name="connsiteX0" fmla="*/ 2940 w 7144616"/>
              <a:gd name="connsiteY0" fmla="*/ 0 h 6316773"/>
              <a:gd name="connsiteX1" fmla="*/ 7144616 w 7144616"/>
              <a:gd name="connsiteY1" fmla="*/ 0 h 6316773"/>
              <a:gd name="connsiteX2" fmla="*/ 7144616 w 7144616"/>
              <a:gd name="connsiteY2" fmla="*/ 6316132 h 6316773"/>
              <a:gd name="connsiteX3" fmla="*/ 537870 w 7144616"/>
              <a:gd name="connsiteY3" fmla="*/ 6316773 h 6316773"/>
              <a:gd name="connsiteX4" fmla="*/ 0 w 7144616"/>
              <a:gd name="connsiteY4" fmla="*/ 5779942 h 6316773"/>
              <a:gd name="connsiteX5" fmla="*/ 2940 w 7144616"/>
              <a:gd name="connsiteY5" fmla="*/ 0 h 6316773"/>
              <a:gd name="connsiteX0" fmla="*/ 2940 w 7144616"/>
              <a:gd name="connsiteY0" fmla="*/ 0 h 6316773"/>
              <a:gd name="connsiteX1" fmla="*/ 7144616 w 7144616"/>
              <a:gd name="connsiteY1" fmla="*/ 0 h 6316773"/>
              <a:gd name="connsiteX2" fmla="*/ 7144616 w 7144616"/>
              <a:gd name="connsiteY2" fmla="*/ 6316132 h 6316773"/>
              <a:gd name="connsiteX3" fmla="*/ 537870 w 7144616"/>
              <a:gd name="connsiteY3" fmla="*/ 6316773 h 6316773"/>
              <a:gd name="connsiteX4" fmla="*/ 0 w 7144616"/>
              <a:gd name="connsiteY4" fmla="*/ 5779942 h 6316773"/>
              <a:gd name="connsiteX5" fmla="*/ 2940 w 7144616"/>
              <a:gd name="connsiteY5" fmla="*/ 0 h 6316773"/>
              <a:gd name="connsiteX0" fmla="*/ 2940 w 7144616"/>
              <a:gd name="connsiteY0" fmla="*/ 0 h 6316773"/>
              <a:gd name="connsiteX1" fmla="*/ 7144616 w 7144616"/>
              <a:gd name="connsiteY1" fmla="*/ 0 h 6316773"/>
              <a:gd name="connsiteX2" fmla="*/ 7144616 w 7144616"/>
              <a:gd name="connsiteY2" fmla="*/ 6316132 h 6316773"/>
              <a:gd name="connsiteX3" fmla="*/ 537870 w 7144616"/>
              <a:gd name="connsiteY3" fmla="*/ 6316773 h 6316773"/>
              <a:gd name="connsiteX4" fmla="*/ 0 w 7144616"/>
              <a:gd name="connsiteY4" fmla="*/ 5779942 h 6316773"/>
              <a:gd name="connsiteX5" fmla="*/ 2940 w 7144616"/>
              <a:gd name="connsiteY5" fmla="*/ 0 h 6316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44616" h="6316773">
                <a:moveTo>
                  <a:pt x="2940" y="0"/>
                </a:moveTo>
                <a:lnTo>
                  <a:pt x="7144616" y="0"/>
                </a:lnTo>
                <a:lnTo>
                  <a:pt x="7144616" y="6316132"/>
                </a:lnTo>
                <a:lnTo>
                  <a:pt x="537870" y="6316773"/>
                </a:lnTo>
                <a:cubicBezTo>
                  <a:pt x="214457" y="6313295"/>
                  <a:pt x="5024" y="6140981"/>
                  <a:pt x="0" y="5779942"/>
                </a:cubicBezTo>
                <a:lnTo>
                  <a:pt x="2940" y="0"/>
                </a:lnTo>
                <a:close/>
              </a:path>
            </a:pathLst>
          </a:custGeom>
          <a:noFill/>
          <a:ln w="9525" algn="ctr">
            <a:noFill/>
            <a:miter lim="800000"/>
            <a:headEnd/>
            <a:tailEnd/>
          </a:ln>
        </p:spPr>
        <p:txBody>
          <a:bodyPr/>
          <a:lstStyle>
            <a:lvl1pPr>
              <a:defRPr sz="2133"/>
            </a:lvl1pPr>
          </a:lstStyle>
          <a:p>
            <a:r>
              <a:rPr lang="en-GB"/>
              <a:t>Click icon to add picture</a:t>
            </a:r>
            <a:endParaRPr lang="en-GB" dirty="0"/>
          </a:p>
        </p:txBody>
      </p:sp>
      <p:sp>
        <p:nvSpPr>
          <p:cNvPr id="112" name="Rectangle 4" descr="Rectangle 4"/>
          <p:cNvSpPr>
            <a:spLocks noGrp="1" noChangeArrowheads="1"/>
          </p:cNvSpPr>
          <p:nvPr>
            <p:ph type="dt" sz="half" idx="2"/>
          </p:nvPr>
        </p:nvSpPr>
        <p:spPr bwMode="auto">
          <a:xfrm>
            <a:off x="9670343" y="6469200"/>
            <a:ext cx="1440000" cy="237600"/>
          </a:xfrm>
          <a:prstGeom prst="rect">
            <a:avLst/>
          </a:prstGeom>
          <a:noFill/>
          <a:ln w="9525">
            <a:noFill/>
            <a:miter lim="800000"/>
            <a:headEnd/>
            <a:tailEnd/>
          </a:ln>
          <a:effectLst/>
        </p:spPr>
        <p:txBody>
          <a:bodyPr vert="horz" wrap="none" lIns="0" tIns="0" rIns="0" bIns="45720" numCol="1" anchor="t" anchorCtr="0" compatLnSpc="1">
            <a:prstTxWarp prst="textNoShape">
              <a:avLst/>
            </a:prstTxWarp>
          </a:bodyPr>
          <a:lstStyle>
            <a:lvl1pPr marL="0" algn="ctr" defTabSz="1219170" rtl="0" eaLnBrk="1" latinLnBrk="0" hangingPunct="1">
              <a:defRPr lang="en-US" sz="850" kern="1200" smtClean="0">
                <a:solidFill>
                  <a:schemeClr val="tx1"/>
                </a:solidFill>
                <a:latin typeface="+mn-lt"/>
                <a:ea typeface="+mn-ea"/>
                <a:cs typeface="Arial" pitchFamily="34" charset="0"/>
              </a:defRPr>
            </a:lvl1pPr>
          </a:lstStyle>
          <a:p>
            <a:pPr>
              <a:defRPr/>
            </a:pPr>
            <a:r>
              <a:rPr lang="en-GB" noProof="1"/>
              <a:t>August 2023</a:t>
            </a:r>
          </a:p>
        </p:txBody>
      </p:sp>
      <p:sp>
        <p:nvSpPr>
          <p:cNvPr id="113" name="Rectangle 5"/>
          <p:cNvSpPr>
            <a:spLocks noGrp="1" noChangeArrowheads="1"/>
          </p:cNvSpPr>
          <p:nvPr>
            <p:ph type="ftr" sz="quarter" idx="3"/>
          </p:nvPr>
        </p:nvSpPr>
        <p:spPr bwMode="auto">
          <a:xfrm>
            <a:off x="3877056" y="6469199"/>
            <a:ext cx="4435312" cy="237600"/>
          </a:xfrm>
          <a:prstGeom prst="rect">
            <a:avLst/>
          </a:prstGeom>
          <a:noFill/>
          <a:ln w="9525">
            <a:noFill/>
            <a:miter lim="800000"/>
            <a:headEnd/>
            <a:tailEnd/>
          </a:ln>
          <a:effectLst/>
        </p:spPr>
        <p:txBody>
          <a:bodyPr vert="horz" wrap="square" lIns="0" tIns="0" rIns="0" bIns="45720" numCol="1" anchor="t" anchorCtr="0" compatLnSpc="1">
            <a:prstTxWarp prst="textNoShape">
              <a:avLst/>
            </a:prstTxWarp>
          </a:bodyPr>
          <a:lstStyle>
            <a:lvl1pPr>
              <a:defRPr sz="850">
                <a:solidFill>
                  <a:schemeClr val="tx1"/>
                </a:solidFill>
                <a:latin typeface="+mn-lt"/>
                <a:cs typeface="Arial" pitchFamily="34" charset="0"/>
              </a:defRPr>
            </a:lvl1pPr>
          </a:lstStyle>
          <a:p>
            <a:pPr>
              <a:defRPr/>
            </a:pPr>
            <a:r>
              <a:rPr lang="en-GB" noProof="1"/>
              <a:t> </a:t>
            </a:r>
          </a:p>
        </p:txBody>
      </p:sp>
      <p:pic>
        <p:nvPicPr>
          <p:cNvPr id="15" name="Picture 1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5840" y="517459"/>
            <a:ext cx="1887660" cy="1887660"/>
          </a:xfrm>
          <a:prstGeom prst="rect">
            <a:avLst/>
          </a:prstGeom>
          <a:ln>
            <a:noFill/>
          </a:ln>
        </p:spPr>
      </p:pic>
      <p:sp>
        <p:nvSpPr>
          <p:cNvPr id="12" name="TextBox 11" descr="CONFIDENTIAL_TAG_0xFFEE">
            <a:extLst>
              <a:ext uri="{FF2B5EF4-FFF2-40B4-BE49-F238E27FC236}">
                <a16:creationId xmlns:a16="http://schemas.microsoft.com/office/drawing/2014/main" id="{6E29EB01-1C0E-409D-9742-F30DEEBF2A6C}"/>
              </a:ext>
            </a:extLst>
          </p:cNvPr>
          <p:cNvSpPr txBox="1"/>
          <p:nvPr userDrawn="1"/>
        </p:nvSpPr>
        <p:spPr>
          <a:xfrm>
            <a:off x="8457822" y="6481427"/>
            <a:ext cx="1079500" cy="169277"/>
          </a:xfrm>
          <a:prstGeom prst="rect">
            <a:avLst/>
          </a:prstGeom>
          <a:noFill/>
          <a:ln>
            <a:noFill/>
          </a:ln>
          <a:effectLst>
            <a:glow>
              <a:srgbClr val="000000"/>
            </a:glow>
          </a:effectLst>
        </p:spPr>
        <p:txBody>
          <a:bodyPr vert="horz" wrap="square" lIns="0" tIns="0" rIns="0" bIns="4572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800" b="0" i="0" u="none" strike="noStrike" kern="1200" cap="none" spc="0" normalizeH="0" baseline="0" noProof="0">
                <a:ln>
                  <a:noFill/>
                </a:ln>
                <a:solidFill>
                  <a:schemeClr val="accent2"/>
                </a:solidFill>
                <a:effectLst/>
                <a:uLnTx/>
                <a:uFillTx/>
                <a:latin typeface="ShellMedium" panose="00000600000000000000" pitchFamily="50" charset="0"/>
                <a:ea typeface="+mn-ea"/>
                <a:cs typeface="+mn-cs"/>
              </a:rPr>
              <a:t>INTERNAL</a:t>
            </a:r>
            <a:endParaRPr kumimoji="0" lang="en-GB" sz="800" b="0" i="0" u="none" strike="noStrike" kern="1200" cap="none" spc="0" normalizeH="0" baseline="0" noProof="0" dirty="0">
              <a:ln>
                <a:noFill/>
              </a:ln>
              <a:solidFill>
                <a:schemeClr val="accent2"/>
              </a:solidFill>
              <a:effectLst/>
              <a:uLnTx/>
              <a:uFillTx/>
              <a:latin typeface="ShellMedium" panose="00000600000000000000" pitchFamily="50" charset="0"/>
              <a:ea typeface="+mn-ea"/>
              <a:cs typeface="+mn-cs"/>
            </a:endParaRPr>
          </a:p>
        </p:txBody>
      </p:sp>
    </p:spTree>
    <p:extLst>
      <p:ext uri="{BB962C8B-B14F-4D97-AF65-F5344CB8AC3E}">
        <p14:creationId xmlns:p14="http://schemas.microsoft.com/office/powerpoint/2010/main" val="3370520605"/>
      </p:ext>
    </p:extLst>
  </p:cSld>
  <p:clrMapOvr>
    <a:masterClrMapping/>
  </p:clrMapOvr>
  <p:transition/>
  <p:hf hdr="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Q&amp;A - Opttion 2">
    <p:spTree>
      <p:nvGrpSpPr>
        <p:cNvPr id="1" name=""/>
        <p:cNvGrpSpPr/>
        <p:nvPr/>
      </p:nvGrpSpPr>
      <p:grpSpPr>
        <a:xfrm>
          <a:off x="0" y="0"/>
          <a:ext cx="0" cy="0"/>
          <a:chOff x="0" y="0"/>
          <a:chExt cx="0" cy="0"/>
        </a:xfrm>
      </p:grpSpPr>
      <p:pic>
        <p:nvPicPr>
          <p:cNvPr id="14" name="Picture 13"/>
          <p:cNvPicPr>
            <a:picLocks noChangeAspect="1"/>
          </p:cNvPicPr>
          <p:nvPr userDrawn="1"/>
        </p:nvPicPr>
        <p:blipFill rotWithShape="1">
          <a:blip r:embed="rId2">
            <a:extLst>
              <a:ext uri="{28A0092B-C50C-407E-A947-70E740481C1C}">
                <a14:useLocalDpi xmlns:a14="http://schemas.microsoft.com/office/drawing/2010/main" val="0"/>
              </a:ext>
            </a:extLst>
          </a:blip>
          <a:srcRect t="21234" r="47297" b="27130"/>
          <a:stretch/>
        </p:blipFill>
        <p:spPr>
          <a:xfrm>
            <a:off x="5207633" y="0"/>
            <a:ext cx="6999607" cy="6858000"/>
          </a:xfrm>
          <a:prstGeom prst="rect">
            <a:avLst/>
          </a:prstGeom>
        </p:spPr>
      </p:pic>
      <p:sp>
        <p:nvSpPr>
          <p:cNvPr id="24" name="Title 1"/>
          <p:cNvSpPr>
            <a:spLocks noGrp="1"/>
          </p:cNvSpPr>
          <p:nvPr>
            <p:ph type="title" hasCustomPrompt="1"/>
          </p:nvPr>
        </p:nvSpPr>
        <p:spPr>
          <a:xfrm>
            <a:off x="766800" y="4169538"/>
            <a:ext cx="5187472" cy="1362075"/>
          </a:xfrm>
          <a:prstGeom prst="rect">
            <a:avLst/>
          </a:prstGeom>
        </p:spPr>
        <p:txBody>
          <a:bodyPr lIns="0" tIns="0" rIns="0" bIns="0"/>
          <a:lstStyle>
            <a:lvl1pPr algn="l">
              <a:defRPr sz="1400" b="0" cap="none" baseline="0">
                <a:solidFill>
                  <a:schemeClr val="tx1"/>
                </a:solidFill>
                <a:latin typeface="ShellMedium" panose="00000600000000000000" pitchFamily="2" charset="0"/>
              </a:defRPr>
            </a:lvl1pPr>
          </a:lstStyle>
          <a:p>
            <a:r>
              <a:rPr lang="en-GB" dirty="0"/>
              <a:t>Click to edit Master title style, if required</a:t>
            </a:r>
          </a:p>
        </p:txBody>
      </p:sp>
      <p:sp>
        <p:nvSpPr>
          <p:cNvPr id="25" name="Text Placeholder 2"/>
          <p:cNvSpPr>
            <a:spLocks noGrp="1"/>
          </p:cNvSpPr>
          <p:nvPr>
            <p:ph type="body" idx="1" hasCustomPrompt="1"/>
          </p:nvPr>
        </p:nvSpPr>
        <p:spPr>
          <a:xfrm>
            <a:off x="766800" y="2548468"/>
            <a:ext cx="6375761" cy="1400214"/>
          </a:xfrm>
          <a:prstGeom prst="rect">
            <a:avLst/>
          </a:prstGeom>
        </p:spPr>
        <p:txBody>
          <a:bodyPr lIns="0" tIns="0" rIns="0" bIns="0" anchor="t" anchorCtr="0"/>
          <a:lstStyle>
            <a:lvl1pPr marL="0" indent="0">
              <a:lnSpc>
                <a:spcPct val="100000"/>
              </a:lnSpc>
              <a:spcAft>
                <a:spcPts val="0"/>
              </a:spcAft>
              <a:buNone/>
              <a:defRPr sz="9600" b="0" cap="none" baseline="0">
                <a:solidFill>
                  <a:schemeClr val="accent2"/>
                </a:solidFill>
                <a:latin typeface="ShellHeavy" panose="00000700000000000000" pitchFamily="2" charset="0"/>
              </a:defRPr>
            </a:lvl1pPr>
            <a:lvl2pPr marL="609585" indent="0">
              <a:buNone/>
              <a:defRPr sz="2400"/>
            </a:lvl2pPr>
            <a:lvl3pPr marL="1219170" indent="0">
              <a:buNone/>
              <a:defRPr sz="2133"/>
            </a:lvl3pPr>
            <a:lvl4pPr marL="1828754" indent="0">
              <a:buNone/>
              <a:defRPr sz="1867"/>
            </a:lvl4pPr>
            <a:lvl5pPr marL="2438339" indent="0">
              <a:buNone/>
              <a:defRPr sz="1867"/>
            </a:lvl5pPr>
            <a:lvl6pPr marL="3047924" indent="0">
              <a:buNone/>
              <a:defRPr sz="1867"/>
            </a:lvl6pPr>
            <a:lvl7pPr marL="3657509" indent="0">
              <a:buNone/>
              <a:defRPr sz="1867"/>
            </a:lvl7pPr>
            <a:lvl8pPr marL="4267093" indent="0">
              <a:buNone/>
              <a:defRPr sz="1867"/>
            </a:lvl8pPr>
            <a:lvl9pPr marL="4876678" indent="0">
              <a:buNone/>
              <a:defRPr sz="1867"/>
            </a:lvl9pPr>
          </a:lstStyle>
          <a:p>
            <a:pPr lvl="0"/>
            <a:r>
              <a:rPr lang="en-GB" dirty="0"/>
              <a:t>Q&amp;A</a:t>
            </a:r>
          </a:p>
        </p:txBody>
      </p:sp>
      <p:sp>
        <p:nvSpPr>
          <p:cNvPr id="26" name="Rectangle 4" descr="Rectangle 4"/>
          <p:cNvSpPr>
            <a:spLocks noGrp="1" noChangeArrowheads="1"/>
          </p:cNvSpPr>
          <p:nvPr>
            <p:ph type="dt" sz="half" idx="2"/>
          </p:nvPr>
        </p:nvSpPr>
        <p:spPr bwMode="auto">
          <a:xfrm>
            <a:off x="9670343" y="6469200"/>
            <a:ext cx="1440000" cy="237600"/>
          </a:xfrm>
          <a:prstGeom prst="rect">
            <a:avLst/>
          </a:prstGeom>
          <a:noFill/>
          <a:ln w="9525">
            <a:noFill/>
            <a:miter lim="800000"/>
            <a:headEnd/>
            <a:tailEnd/>
          </a:ln>
          <a:effectLst/>
        </p:spPr>
        <p:txBody>
          <a:bodyPr vert="horz" wrap="none" lIns="0" tIns="0" rIns="0" bIns="45720" numCol="1" anchor="t" anchorCtr="0" compatLnSpc="1">
            <a:prstTxWarp prst="textNoShape">
              <a:avLst/>
            </a:prstTxWarp>
          </a:bodyPr>
          <a:lstStyle>
            <a:lvl1pPr marL="0" algn="ctr" defTabSz="1219170" rtl="0" eaLnBrk="1" latinLnBrk="0" hangingPunct="1">
              <a:defRPr lang="en-US" sz="850" kern="1200" smtClean="0">
                <a:solidFill>
                  <a:schemeClr val="tx1"/>
                </a:solidFill>
                <a:latin typeface="+mn-lt"/>
                <a:ea typeface="+mn-ea"/>
                <a:cs typeface="Arial" pitchFamily="34" charset="0"/>
              </a:defRPr>
            </a:lvl1pPr>
          </a:lstStyle>
          <a:p>
            <a:pPr>
              <a:defRPr/>
            </a:pPr>
            <a:r>
              <a:rPr lang="en-GB" noProof="1"/>
              <a:t>August 2023</a:t>
            </a:r>
          </a:p>
        </p:txBody>
      </p:sp>
      <p:sp>
        <p:nvSpPr>
          <p:cNvPr id="28" name="Rectangle 6" descr="Rectangle 6"/>
          <p:cNvSpPr>
            <a:spLocks noGrp="1" noChangeArrowheads="1"/>
          </p:cNvSpPr>
          <p:nvPr>
            <p:ph type="sldNum" sz="quarter" idx="4"/>
          </p:nvPr>
        </p:nvSpPr>
        <p:spPr bwMode="auto">
          <a:xfrm>
            <a:off x="11324177" y="6469199"/>
            <a:ext cx="355564" cy="237600"/>
          </a:xfrm>
          <a:prstGeom prst="rect">
            <a:avLst/>
          </a:prstGeom>
          <a:noFill/>
          <a:ln w="9525">
            <a:noFill/>
            <a:miter lim="800000"/>
            <a:headEnd/>
            <a:tailEnd/>
          </a:ln>
          <a:effectLst/>
        </p:spPr>
        <p:txBody>
          <a:bodyPr vert="horz" wrap="none" lIns="0" tIns="0" rIns="0" bIns="45720" numCol="1" anchor="t" anchorCtr="0" compatLnSpc="1">
            <a:prstTxWarp prst="textNoShape">
              <a:avLst/>
            </a:prstTxWarp>
          </a:bodyPr>
          <a:lstStyle>
            <a:lvl1pPr algn="r">
              <a:defRPr sz="850">
                <a:solidFill>
                  <a:schemeClr val="tx1"/>
                </a:solidFill>
                <a:latin typeface="+mn-lt"/>
                <a:cs typeface="Arial" pitchFamily="34" charset="0"/>
              </a:defRPr>
            </a:lvl1pPr>
          </a:lstStyle>
          <a:p>
            <a:fld id="{D32BAE6A-B452-4007-8177-56DD051636F9}" type="slidenum">
              <a:rPr lang="en-GB" noProof="1" smtClean="0"/>
              <a:pPr/>
              <a:t>‹#›</a:t>
            </a:fld>
            <a:endParaRPr lang="en-GB" noProof="1"/>
          </a:p>
        </p:txBody>
      </p:sp>
      <p:sp>
        <p:nvSpPr>
          <p:cNvPr id="29" name="Rectangle 5"/>
          <p:cNvSpPr>
            <a:spLocks noGrp="1" noChangeArrowheads="1"/>
          </p:cNvSpPr>
          <p:nvPr>
            <p:ph type="ftr" sz="quarter" idx="3"/>
          </p:nvPr>
        </p:nvSpPr>
        <p:spPr bwMode="auto">
          <a:xfrm>
            <a:off x="3877056" y="6469199"/>
            <a:ext cx="4435312" cy="237600"/>
          </a:xfrm>
          <a:prstGeom prst="rect">
            <a:avLst/>
          </a:prstGeom>
          <a:noFill/>
          <a:ln w="9525">
            <a:noFill/>
            <a:miter lim="800000"/>
            <a:headEnd/>
            <a:tailEnd/>
          </a:ln>
          <a:effectLst/>
        </p:spPr>
        <p:txBody>
          <a:bodyPr vert="horz" wrap="square" lIns="0" tIns="0" rIns="0" bIns="45720" numCol="1" anchor="t" anchorCtr="0" compatLnSpc="1">
            <a:prstTxWarp prst="textNoShape">
              <a:avLst/>
            </a:prstTxWarp>
          </a:bodyPr>
          <a:lstStyle>
            <a:lvl1pPr>
              <a:defRPr sz="850">
                <a:solidFill>
                  <a:schemeClr val="tx1"/>
                </a:solidFill>
                <a:latin typeface="+mn-lt"/>
                <a:cs typeface="Arial" pitchFamily="34" charset="0"/>
              </a:defRPr>
            </a:lvl1pPr>
          </a:lstStyle>
          <a:p>
            <a:pPr>
              <a:defRPr/>
            </a:pPr>
            <a:r>
              <a:rPr lang="en-GB" noProof="1"/>
              <a:t> </a:t>
            </a:r>
          </a:p>
        </p:txBody>
      </p:sp>
      <p:sp>
        <p:nvSpPr>
          <p:cNvPr id="8" name="TextBox 7" descr="CONFIDENTIAL_TAG_0xFFEE">
            <a:extLst>
              <a:ext uri="{FF2B5EF4-FFF2-40B4-BE49-F238E27FC236}">
                <a16:creationId xmlns:a16="http://schemas.microsoft.com/office/drawing/2014/main" id="{249D7B13-C37D-4CFC-8BAB-9EFE5D17AEA0}"/>
              </a:ext>
            </a:extLst>
          </p:cNvPr>
          <p:cNvSpPr txBox="1"/>
          <p:nvPr userDrawn="1"/>
        </p:nvSpPr>
        <p:spPr>
          <a:xfrm>
            <a:off x="8457822" y="6481427"/>
            <a:ext cx="1079500" cy="169277"/>
          </a:xfrm>
          <a:prstGeom prst="rect">
            <a:avLst/>
          </a:prstGeom>
          <a:noFill/>
          <a:ln>
            <a:noFill/>
          </a:ln>
          <a:effectLst>
            <a:glow>
              <a:srgbClr val="000000"/>
            </a:glow>
          </a:effectLst>
        </p:spPr>
        <p:txBody>
          <a:bodyPr vert="horz" wrap="square" lIns="0" tIns="0" rIns="0" bIns="4572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800" b="0" i="0" u="none" strike="noStrike" kern="1200" cap="none" spc="0" normalizeH="0" baseline="0" noProof="0">
                <a:ln>
                  <a:noFill/>
                </a:ln>
                <a:solidFill>
                  <a:schemeClr val="accent2"/>
                </a:solidFill>
                <a:effectLst/>
                <a:uLnTx/>
                <a:uFillTx/>
                <a:latin typeface="ShellMedium" panose="00000600000000000000" pitchFamily="50" charset="0"/>
                <a:ea typeface="+mn-ea"/>
                <a:cs typeface="+mn-cs"/>
              </a:rPr>
              <a:t>INTERNAL</a:t>
            </a:r>
            <a:endParaRPr kumimoji="0" lang="en-GB" sz="800" b="0" i="0" u="none" strike="noStrike" kern="1200" cap="none" spc="0" normalizeH="0" baseline="0" noProof="0" dirty="0">
              <a:ln>
                <a:noFill/>
              </a:ln>
              <a:solidFill>
                <a:schemeClr val="accent2"/>
              </a:solidFill>
              <a:effectLst/>
              <a:uLnTx/>
              <a:uFillTx/>
              <a:latin typeface="ShellMedium" panose="00000600000000000000" pitchFamily="50" charset="0"/>
              <a:ea typeface="+mn-ea"/>
              <a:cs typeface="+mn-cs"/>
            </a:endParaRPr>
          </a:p>
        </p:txBody>
      </p:sp>
    </p:spTree>
    <p:extLst>
      <p:ext uri="{BB962C8B-B14F-4D97-AF65-F5344CB8AC3E}">
        <p14:creationId xmlns:p14="http://schemas.microsoft.com/office/powerpoint/2010/main" val="789108116"/>
      </p:ext>
    </p:extLst>
  </p:cSld>
  <p:clrMapOvr>
    <a:masterClrMapping/>
  </p:clrMapOvr>
  <p:transition/>
  <p:hf hdr="0"/>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8" name="Rectangle 5"/>
          <p:cNvSpPr>
            <a:spLocks noGrp="1" noChangeArrowheads="1"/>
          </p:cNvSpPr>
          <p:nvPr>
            <p:ph type="ftr" sz="quarter" idx="3"/>
          </p:nvPr>
        </p:nvSpPr>
        <p:spPr bwMode="auto">
          <a:xfrm>
            <a:off x="3877056" y="6469199"/>
            <a:ext cx="4435312" cy="237600"/>
          </a:xfrm>
          <a:prstGeom prst="rect">
            <a:avLst/>
          </a:prstGeom>
          <a:noFill/>
          <a:ln w="9525">
            <a:noFill/>
            <a:miter lim="800000"/>
            <a:headEnd/>
            <a:tailEnd/>
          </a:ln>
          <a:effectLst/>
        </p:spPr>
        <p:txBody>
          <a:bodyPr vert="horz" wrap="square" lIns="0" tIns="0" rIns="0" bIns="45720" numCol="1" anchor="t" anchorCtr="0" compatLnSpc="1">
            <a:prstTxWarp prst="textNoShape">
              <a:avLst/>
            </a:prstTxWarp>
          </a:bodyPr>
          <a:lstStyle>
            <a:lvl1pPr>
              <a:defRPr sz="850">
                <a:solidFill>
                  <a:schemeClr val="tx1"/>
                </a:solidFill>
                <a:latin typeface="+mn-lt"/>
                <a:cs typeface="Arial" pitchFamily="34" charset="0"/>
              </a:defRPr>
            </a:lvl1pPr>
          </a:lstStyle>
          <a:p>
            <a:pPr>
              <a:defRPr/>
            </a:pPr>
            <a:r>
              <a:rPr lang="en-GB" noProof="1"/>
              <a:t> </a:t>
            </a:r>
          </a:p>
        </p:txBody>
      </p:sp>
      <p:sp>
        <p:nvSpPr>
          <p:cNvPr id="10" name="Rectangle 4" descr="Rectangle 4"/>
          <p:cNvSpPr>
            <a:spLocks noGrp="1" noChangeArrowheads="1"/>
          </p:cNvSpPr>
          <p:nvPr>
            <p:ph type="dt" sz="half" idx="2"/>
          </p:nvPr>
        </p:nvSpPr>
        <p:spPr bwMode="auto">
          <a:xfrm>
            <a:off x="9670343" y="6469200"/>
            <a:ext cx="1440000" cy="237600"/>
          </a:xfrm>
          <a:prstGeom prst="rect">
            <a:avLst/>
          </a:prstGeom>
          <a:noFill/>
          <a:ln w="9525">
            <a:noFill/>
            <a:miter lim="800000"/>
            <a:headEnd/>
            <a:tailEnd/>
          </a:ln>
          <a:effectLst/>
        </p:spPr>
        <p:txBody>
          <a:bodyPr vert="horz" wrap="none" lIns="0" tIns="0" rIns="0" bIns="45720" numCol="1" anchor="t" anchorCtr="0" compatLnSpc="1">
            <a:prstTxWarp prst="textNoShape">
              <a:avLst/>
            </a:prstTxWarp>
          </a:bodyPr>
          <a:lstStyle>
            <a:lvl1pPr marL="0" algn="ctr" defTabSz="1219170" rtl="0" eaLnBrk="1" latinLnBrk="0" hangingPunct="1">
              <a:defRPr lang="en-US" sz="850" kern="1200" smtClean="0">
                <a:solidFill>
                  <a:schemeClr val="tx1"/>
                </a:solidFill>
                <a:latin typeface="+mn-lt"/>
                <a:ea typeface="+mn-ea"/>
                <a:cs typeface="Arial" pitchFamily="34" charset="0"/>
              </a:defRPr>
            </a:lvl1pPr>
          </a:lstStyle>
          <a:p>
            <a:pPr>
              <a:defRPr/>
            </a:pPr>
            <a:r>
              <a:rPr lang="en-GB" noProof="1"/>
              <a:t>August 2023</a:t>
            </a:r>
          </a:p>
        </p:txBody>
      </p:sp>
      <p:sp>
        <p:nvSpPr>
          <p:cNvPr id="11" name="Rectangle 6" descr="Rectangle 6"/>
          <p:cNvSpPr>
            <a:spLocks noGrp="1" noChangeArrowheads="1"/>
          </p:cNvSpPr>
          <p:nvPr>
            <p:ph type="sldNum" sz="quarter" idx="4"/>
          </p:nvPr>
        </p:nvSpPr>
        <p:spPr bwMode="auto">
          <a:xfrm>
            <a:off x="11324177" y="6469199"/>
            <a:ext cx="355564" cy="237600"/>
          </a:xfrm>
          <a:prstGeom prst="rect">
            <a:avLst/>
          </a:prstGeom>
          <a:noFill/>
          <a:ln w="9525">
            <a:noFill/>
            <a:miter lim="800000"/>
            <a:headEnd/>
            <a:tailEnd/>
          </a:ln>
          <a:effectLst/>
        </p:spPr>
        <p:txBody>
          <a:bodyPr vert="horz" wrap="none" lIns="0" tIns="0" rIns="0" bIns="45720" numCol="1" anchor="t" anchorCtr="0" compatLnSpc="1">
            <a:prstTxWarp prst="textNoShape">
              <a:avLst/>
            </a:prstTxWarp>
          </a:bodyPr>
          <a:lstStyle>
            <a:lvl1pPr algn="r">
              <a:defRPr sz="850">
                <a:solidFill>
                  <a:schemeClr val="tx1"/>
                </a:solidFill>
                <a:latin typeface="+mn-lt"/>
                <a:cs typeface="Arial" pitchFamily="34" charset="0"/>
              </a:defRPr>
            </a:lvl1pPr>
          </a:lstStyle>
          <a:p>
            <a:fld id="{D32BAE6A-B452-4007-8177-56DD051636F9}" type="slidenum">
              <a:rPr lang="en-GB" noProof="1" smtClean="0"/>
              <a:pPr/>
              <a:t>‹#›</a:t>
            </a:fld>
            <a:endParaRPr lang="en-GB" noProof="1"/>
          </a:p>
        </p:txBody>
      </p:sp>
      <p:sp>
        <p:nvSpPr>
          <p:cNvPr id="12" name="Text Box 11" descr="&lt;COMPANY_NAME&gt;&#10;"/>
          <p:cNvSpPr txBox="1">
            <a:spLocks noChangeArrowheads="1"/>
          </p:cNvSpPr>
          <p:nvPr userDrawn="1"/>
        </p:nvSpPr>
        <p:spPr bwMode="auto">
          <a:xfrm>
            <a:off x="512259" y="6469199"/>
            <a:ext cx="3360000" cy="237600"/>
          </a:xfrm>
          <a:prstGeom prst="rect">
            <a:avLst/>
          </a:prstGeom>
          <a:noFill/>
          <a:ln w="9525" algn="ctr">
            <a:noFill/>
            <a:miter lim="800000"/>
            <a:headEnd/>
            <a:tailEnd/>
          </a:ln>
          <a:effectLst/>
        </p:spPr>
        <p:txBody>
          <a:bodyPr wrap="none" lIns="0" tIns="0" rIns="0" anchor="t" anchorCtr="0">
            <a:noAutofit/>
          </a:bodyPr>
          <a:lstStyle/>
          <a:p>
            <a:pPr>
              <a:defRPr/>
            </a:pPr>
            <a:r>
              <a:rPr lang="en-GB" sz="850" noProof="1">
                <a:solidFill>
                  <a:schemeClr val="tx1"/>
                </a:solidFill>
                <a:latin typeface="+mn-lt"/>
                <a:cs typeface="Arial" pitchFamily="34" charset="0"/>
              </a:rPr>
              <a:t>Copyright of Shell International B.V.</a:t>
            </a:r>
          </a:p>
        </p:txBody>
      </p:sp>
      <p:sp>
        <p:nvSpPr>
          <p:cNvPr id="6" name="TextBox 5" descr="CONFIDENTIAL_TAG_0xFFEE">
            <a:extLst>
              <a:ext uri="{FF2B5EF4-FFF2-40B4-BE49-F238E27FC236}">
                <a16:creationId xmlns:a16="http://schemas.microsoft.com/office/drawing/2014/main" id="{F44133AA-E76E-4F18-93D4-4FFFE65D41CC}"/>
              </a:ext>
            </a:extLst>
          </p:cNvPr>
          <p:cNvSpPr txBox="1"/>
          <p:nvPr userDrawn="1"/>
        </p:nvSpPr>
        <p:spPr>
          <a:xfrm>
            <a:off x="8457822" y="6481427"/>
            <a:ext cx="1079500" cy="169277"/>
          </a:xfrm>
          <a:prstGeom prst="rect">
            <a:avLst/>
          </a:prstGeom>
          <a:noFill/>
          <a:ln>
            <a:noFill/>
          </a:ln>
          <a:effectLst>
            <a:glow>
              <a:srgbClr val="000000"/>
            </a:glow>
          </a:effectLst>
        </p:spPr>
        <p:txBody>
          <a:bodyPr vert="horz" wrap="square" lIns="0" tIns="0" rIns="0" bIns="4572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800" b="0" i="0" u="none" strike="noStrike" kern="1200" cap="none" spc="0" normalizeH="0" baseline="0" noProof="0">
                <a:ln>
                  <a:noFill/>
                </a:ln>
                <a:solidFill>
                  <a:schemeClr val="accent2"/>
                </a:solidFill>
                <a:effectLst/>
                <a:uLnTx/>
                <a:uFillTx/>
                <a:latin typeface="ShellMedium" panose="00000600000000000000" pitchFamily="50" charset="0"/>
                <a:ea typeface="+mn-ea"/>
                <a:cs typeface="+mn-cs"/>
              </a:rPr>
              <a:t>INTERNAL</a:t>
            </a:r>
            <a:endParaRPr kumimoji="0" lang="en-GB" sz="800" b="0" i="0" u="none" strike="noStrike" kern="1200" cap="none" spc="0" normalizeH="0" baseline="0" noProof="0" dirty="0">
              <a:ln>
                <a:noFill/>
              </a:ln>
              <a:solidFill>
                <a:schemeClr val="accent2"/>
              </a:solidFill>
              <a:effectLst/>
              <a:uLnTx/>
              <a:uFillTx/>
              <a:latin typeface="ShellMedium" panose="00000600000000000000" pitchFamily="50" charset="0"/>
              <a:ea typeface="+mn-ea"/>
              <a:cs typeface="+mn-cs"/>
            </a:endParaRPr>
          </a:p>
        </p:txBody>
      </p:sp>
    </p:spTree>
  </p:cSld>
  <p:clrMapOvr>
    <a:masterClrMapping/>
  </p:clrMapOvr>
  <p:transition/>
  <p:hf hdr="0"/>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End Slide (Mandatory)">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950208" y="1257010"/>
            <a:ext cx="4316400" cy="4316400"/>
          </a:xfrm>
          <a:prstGeom prst="rect">
            <a:avLst/>
          </a:prstGeom>
        </p:spPr>
      </p:pic>
      <p:sp>
        <p:nvSpPr>
          <p:cNvPr id="4" name="TextBox 3" descr="CONFIDENTIAL_TAG_0xFFEE">
            <a:extLst>
              <a:ext uri="{FF2B5EF4-FFF2-40B4-BE49-F238E27FC236}">
                <a16:creationId xmlns:a16="http://schemas.microsoft.com/office/drawing/2014/main" id="{AE82BF9B-DC88-465C-90B1-5BD18FC8C23C}"/>
              </a:ext>
            </a:extLst>
          </p:cNvPr>
          <p:cNvSpPr txBox="1"/>
          <p:nvPr userDrawn="1"/>
        </p:nvSpPr>
        <p:spPr>
          <a:xfrm>
            <a:off x="8457822" y="6481427"/>
            <a:ext cx="1079500" cy="169277"/>
          </a:xfrm>
          <a:prstGeom prst="rect">
            <a:avLst/>
          </a:prstGeom>
          <a:noFill/>
          <a:ln>
            <a:noFill/>
          </a:ln>
          <a:effectLst>
            <a:glow>
              <a:srgbClr val="000000"/>
            </a:glow>
          </a:effectLst>
        </p:spPr>
        <p:txBody>
          <a:bodyPr vert="horz" wrap="square" lIns="0" tIns="0" rIns="0" bIns="4572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800" b="0" i="0" u="none" strike="noStrike" kern="1200" cap="none" spc="0" normalizeH="0" baseline="0" noProof="0">
                <a:ln>
                  <a:noFill/>
                </a:ln>
                <a:solidFill>
                  <a:schemeClr val="accent2"/>
                </a:solidFill>
                <a:effectLst/>
                <a:uLnTx/>
                <a:uFillTx/>
                <a:latin typeface="ShellMedium" panose="00000600000000000000" pitchFamily="50" charset="0"/>
                <a:ea typeface="+mn-ea"/>
                <a:cs typeface="+mn-cs"/>
              </a:rPr>
              <a:t>INTERNAL</a:t>
            </a:r>
            <a:endParaRPr kumimoji="0" lang="en-GB" sz="800" b="0" i="0" u="none" strike="noStrike" kern="1200" cap="none" spc="0" normalizeH="0" baseline="0" noProof="0" dirty="0">
              <a:ln>
                <a:noFill/>
              </a:ln>
              <a:solidFill>
                <a:schemeClr val="accent2"/>
              </a:solidFill>
              <a:effectLst/>
              <a:uLnTx/>
              <a:uFillTx/>
              <a:latin typeface="ShellMedium" panose="00000600000000000000" pitchFamily="50" charset="0"/>
              <a:ea typeface="+mn-ea"/>
              <a:cs typeface="+mn-cs"/>
            </a:endParaRPr>
          </a:p>
        </p:txBody>
      </p:sp>
    </p:spTree>
  </p:cSld>
  <p:clrMapOvr>
    <a:masterClrMapping/>
  </p:clrMapOvr>
  <p:transition/>
  <p:hf hdr="0"/>
  <p:extLst>
    <p:ext uri="{DCECCB84-F9BA-43D5-87BE-67443E8EF086}">
      <p15:sldGuideLst xmlns:p15="http://schemas.microsoft.com/office/powerpoint/2012/main">
        <p15:guide id="1" orient="horz" pos="216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 Option 3">
    <p:spTree>
      <p:nvGrpSpPr>
        <p:cNvPr id="1" name=""/>
        <p:cNvGrpSpPr/>
        <p:nvPr/>
      </p:nvGrpSpPr>
      <p:grpSpPr>
        <a:xfrm>
          <a:off x="0" y="0"/>
          <a:ext cx="0" cy="0"/>
          <a:chOff x="0" y="0"/>
          <a:chExt cx="0" cy="0"/>
        </a:xfrm>
      </p:grpSpPr>
      <p:sp>
        <p:nvSpPr>
          <p:cNvPr id="3" name="Picture Placeholder 2"/>
          <p:cNvSpPr>
            <a:spLocks noGrp="1"/>
          </p:cNvSpPr>
          <p:nvPr userDrawn="1">
            <p:ph type="pic" sz="quarter" idx="12"/>
          </p:nvPr>
        </p:nvSpPr>
        <p:spPr bwMode="auto">
          <a:xfrm>
            <a:off x="5077731" y="1015519"/>
            <a:ext cx="7115469" cy="5344822"/>
          </a:xfrm>
          <a:custGeom>
            <a:avLst/>
            <a:gdLst>
              <a:gd name="connsiteX0" fmla="*/ 0 w 7113204"/>
              <a:gd name="connsiteY0" fmla="*/ 0 h 5343523"/>
              <a:gd name="connsiteX1" fmla="*/ 7113204 w 7113204"/>
              <a:gd name="connsiteY1" fmla="*/ 0 h 5343523"/>
              <a:gd name="connsiteX2" fmla="*/ 7113204 w 7113204"/>
              <a:gd name="connsiteY2" fmla="*/ 5343523 h 5343523"/>
              <a:gd name="connsiteX3" fmla="*/ 0 w 7113204"/>
              <a:gd name="connsiteY3" fmla="*/ 5343523 h 5343523"/>
              <a:gd name="connsiteX4" fmla="*/ 0 w 7113204"/>
              <a:gd name="connsiteY4" fmla="*/ 0 h 5343523"/>
              <a:gd name="connsiteX0" fmla="*/ 0 w 7113204"/>
              <a:gd name="connsiteY0" fmla="*/ 0 h 5344338"/>
              <a:gd name="connsiteX1" fmla="*/ 7113204 w 7113204"/>
              <a:gd name="connsiteY1" fmla="*/ 0 h 5344338"/>
              <a:gd name="connsiteX2" fmla="*/ 7113204 w 7113204"/>
              <a:gd name="connsiteY2" fmla="*/ 5343523 h 5344338"/>
              <a:gd name="connsiteX3" fmla="*/ 503508 w 7113204"/>
              <a:gd name="connsiteY3" fmla="*/ 5344338 h 5344338"/>
              <a:gd name="connsiteX4" fmla="*/ 0 w 7113204"/>
              <a:gd name="connsiteY4" fmla="*/ 5343523 h 5344338"/>
              <a:gd name="connsiteX5" fmla="*/ 0 w 7113204"/>
              <a:gd name="connsiteY5" fmla="*/ 0 h 5344338"/>
              <a:gd name="connsiteX0" fmla="*/ 0 w 7113204"/>
              <a:gd name="connsiteY0" fmla="*/ 0 h 5344338"/>
              <a:gd name="connsiteX1" fmla="*/ 7113204 w 7113204"/>
              <a:gd name="connsiteY1" fmla="*/ 0 h 5344338"/>
              <a:gd name="connsiteX2" fmla="*/ 7113204 w 7113204"/>
              <a:gd name="connsiteY2" fmla="*/ 5343523 h 5344338"/>
              <a:gd name="connsiteX3" fmla="*/ 503508 w 7113204"/>
              <a:gd name="connsiteY3" fmla="*/ 5344338 h 5344338"/>
              <a:gd name="connsiteX4" fmla="*/ 0 w 7113204"/>
              <a:gd name="connsiteY4" fmla="*/ 5343523 h 5344338"/>
              <a:gd name="connsiteX5" fmla="*/ 1802 w 7113204"/>
              <a:gd name="connsiteY5" fmla="*/ 4810262 h 5344338"/>
              <a:gd name="connsiteX6" fmla="*/ 0 w 7113204"/>
              <a:gd name="connsiteY6" fmla="*/ 0 h 5344338"/>
              <a:gd name="connsiteX0" fmla="*/ 0 w 7113204"/>
              <a:gd name="connsiteY0" fmla="*/ 0 h 5344338"/>
              <a:gd name="connsiteX1" fmla="*/ 7113204 w 7113204"/>
              <a:gd name="connsiteY1" fmla="*/ 0 h 5344338"/>
              <a:gd name="connsiteX2" fmla="*/ 7113204 w 7113204"/>
              <a:gd name="connsiteY2" fmla="*/ 5343523 h 5344338"/>
              <a:gd name="connsiteX3" fmla="*/ 503508 w 7113204"/>
              <a:gd name="connsiteY3" fmla="*/ 5344338 h 5344338"/>
              <a:gd name="connsiteX4" fmla="*/ 1802 w 7113204"/>
              <a:gd name="connsiteY4" fmla="*/ 4810262 h 5344338"/>
              <a:gd name="connsiteX5" fmla="*/ 0 w 7113204"/>
              <a:gd name="connsiteY5" fmla="*/ 0 h 5344338"/>
              <a:gd name="connsiteX0" fmla="*/ 0 w 7113204"/>
              <a:gd name="connsiteY0" fmla="*/ 0 h 5344338"/>
              <a:gd name="connsiteX1" fmla="*/ 7113204 w 7113204"/>
              <a:gd name="connsiteY1" fmla="*/ 0 h 5344338"/>
              <a:gd name="connsiteX2" fmla="*/ 7113204 w 7113204"/>
              <a:gd name="connsiteY2" fmla="*/ 5343523 h 5344338"/>
              <a:gd name="connsiteX3" fmla="*/ 503508 w 7113204"/>
              <a:gd name="connsiteY3" fmla="*/ 5344338 h 5344338"/>
              <a:gd name="connsiteX4" fmla="*/ 1802 w 7113204"/>
              <a:gd name="connsiteY4" fmla="*/ 4810262 h 5344338"/>
              <a:gd name="connsiteX5" fmla="*/ 0 w 7113204"/>
              <a:gd name="connsiteY5" fmla="*/ 0 h 5344338"/>
              <a:gd name="connsiteX0" fmla="*/ 0 w 7113204"/>
              <a:gd name="connsiteY0" fmla="*/ 0 h 5344338"/>
              <a:gd name="connsiteX1" fmla="*/ 7113204 w 7113204"/>
              <a:gd name="connsiteY1" fmla="*/ 0 h 5344338"/>
              <a:gd name="connsiteX2" fmla="*/ 7113204 w 7113204"/>
              <a:gd name="connsiteY2" fmla="*/ 5343523 h 5344338"/>
              <a:gd name="connsiteX3" fmla="*/ 503508 w 7113204"/>
              <a:gd name="connsiteY3" fmla="*/ 5344338 h 5344338"/>
              <a:gd name="connsiteX4" fmla="*/ 1802 w 7113204"/>
              <a:gd name="connsiteY4" fmla="*/ 4810262 h 5344338"/>
              <a:gd name="connsiteX5" fmla="*/ 0 w 7113204"/>
              <a:gd name="connsiteY5" fmla="*/ 0 h 5344338"/>
              <a:gd name="connsiteX0" fmla="*/ 0 w 7113204"/>
              <a:gd name="connsiteY0" fmla="*/ 0 h 5344338"/>
              <a:gd name="connsiteX1" fmla="*/ 7113204 w 7113204"/>
              <a:gd name="connsiteY1" fmla="*/ 0 h 5344338"/>
              <a:gd name="connsiteX2" fmla="*/ 7113204 w 7113204"/>
              <a:gd name="connsiteY2" fmla="*/ 5343523 h 5344338"/>
              <a:gd name="connsiteX3" fmla="*/ 503508 w 7113204"/>
              <a:gd name="connsiteY3" fmla="*/ 5344338 h 5344338"/>
              <a:gd name="connsiteX4" fmla="*/ 1802 w 7113204"/>
              <a:gd name="connsiteY4" fmla="*/ 4810262 h 5344338"/>
              <a:gd name="connsiteX5" fmla="*/ 0 w 7113204"/>
              <a:gd name="connsiteY5" fmla="*/ 0 h 5344338"/>
              <a:gd name="connsiteX0" fmla="*/ 0 w 7113204"/>
              <a:gd name="connsiteY0" fmla="*/ 0 h 5344338"/>
              <a:gd name="connsiteX1" fmla="*/ 7113204 w 7113204"/>
              <a:gd name="connsiteY1" fmla="*/ 0 h 5344338"/>
              <a:gd name="connsiteX2" fmla="*/ 7113204 w 7113204"/>
              <a:gd name="connsiteY2" fmla="*/ 5343523 h 5344338"/>
              <a:gd name="connsiteX3" fmla="*/ 503508 w 7113204"/>
              <a:gd name="connsiteY3" fmla="*/ 5344338 h 5344338"/>
              <a:gd name="connsiteX4" fmla="*/ 1802 w 7113204"/>
              <a:gd name="connsiteY4" fmla="*/ 4810262 h 5344338"/>
              <a:gd name="connsiteX5" fmla="*/ 0 w 7113204"/>
              <a:gd name="connsiteY5" fmla="*/ 0 h 5344338"/>
              <a:gd name="connsiteX0" fmla="*/ 0 w 7113204"/>
              <a:gd name="connsiteY0" fmla="*/ 453 h 5344791"/>
              <a:gd name="connsiteX1" fmla="*/ 519692 w 7113204"/>
              <a:gd name="connsiteY1" fmla="*/ 0 h 5344791"/>
              <a:gd name="connsiteX2" fmla="*/ 7113204 w 7113204"/>
              <a:gd name="connsiteY2" fmla="*/ 453 h 5344791"/>
              <a:gd name="connsiteX3" fmla="*/ 7113204 w 7113204"/>
              <a:gd name="connsiteY3" fmla="*/ 5343976 h 5344791"/>
              <a:gd name="connsiteX4" fmla="*/ 503508 w 7113204"/>
              <a:gd name="connsiteY4" fmla="*/ 5344791 h 5344791"/>
              <a:gd name="connsiteX5" fmla="*/ 1802 w 7113204"/>
              <a:gd name="connsiteY5" fmla="*/ 4810715 h 5344791"/>
              <a:gd name="connsiteX6" fmla="*/ 0 w 7113204"/>
              <a:gd name="connsiteY6" fmla="*/ 453 h 5344791"/>
              <a:gd name="connsiteX0" fmla="*/ 39320 w 7152524"/>
              <a:gd name="connsiteY0" fmla="*/ 48299 h 5392637"/>
              <a:gd name="connsiteX1" fmla="*/ 559012 w 7152524"/>
              <a:gd name="connsiteY1" fmla="*/ 47846 h 5392637"/>
              <a:gd name="connsiteX2" fmla="*/ 7152524 w 7152524"/>
              <a:gd name="connsiteY2" fmla="*/ 48299 h 5392637"/>
              <a:gd name="connsiteX3" fmla="*/ 7152524 w 7152524"/>
              <a:gd name="connsiteY3" fmla="*/ 5391822 h 5392637"/>
              <a:gd name="connsiteX4" fmla="*/ 542828 w 7152524"/>
              <a:gd name="connsiteY4" fmla="*/ 5392637 h 5392637"/>
              <a:gd name="connsiteX5" fmla="*/ 41122 w 7152524"/>
              <a:gd name="connsiteY5" fmla="*/ 4858561 h 5392637"/>
              <a:gd name="connsiteX6" fmla="*/ 37076 w 7152524"/>
              <a:gd name="connsiteY6" fmla="*/ 496955 h 5392637"/>
              <a:gd name="connsiteX7" fmla="*/ 39320 w 7152524"/>
              <a:gd name="connsiteY7" fmla="*/ 48299 h 5392637"/>
              <a:gd name="connsiteX0" fmla="*/ 155497 w 7270945"/>
              <a:gd name="connsiteY0" fmla="*/ 497244 h 5392926"/>
              <a:gd name="connsiteX1" fmla="*/ 677433 w 7270945"/>
              <a:gd name="connsiteY1" fmla="*/ 48135 h 5392926"/>
              <a:gd name="connsiteX2" fmla="*/ 7270945 w 7270945"/>
              <a:gd name="connsiteY2" fmla="*/ 48588 h 5392926"/>
              <a:gd name="connsiteX3" fmla="*/ 7270945 w 7270945"/>
              <a:gd name="connsiteY3" fmla="*/ 5392111 h 5392926"/>
              <a:gd name="connsiteX4" fmla="*/ 661249 w 7270945"/>
              <a:gd name="connsiteY4" fmla="*/ 5392926 h 5392926"/>
              <a:gd name="connsiteX5" fmla="*/ 159543 w 7270945"/>
              <a:gd name="connsiteY5" fmla="*/ 4858850 h 5392926"/>
              <a:gd name="connsiteX6" fmla="*/ 155497 w 7270945"/>
              <a:gd name="connsiteY6" fmla="*/ 497244 h 5392926"/>
              <a:gd name="connsiteX0" fmla="*/ 155497 w 7270945"/>
              <a:gd name="connsiteY0" fmla="*/ 497244 h 5392926"/>
              <a:gd name="connsiteX1" fmla="*/ 677433 w 7270945"/>
              <a:gd name="connsiteY1" fmla="*/ 48135 h 5392926"/>
              <a:gd name="connsiteX2" fmla="*/ 7270945 w 7270945"/>
              <a:gd name="connsiteY2" fmla="*/ 48588 h 5392926"/>
              <a:gd name="connsiteX3" fmla="*/ 7270945 w 7270945"/>
              <a:gd name="connsiteY3" fmla="*/ 5392111 h 5392926"/>
              <a:gd name="connsiteX4" fmla="*/ 661249 w 7270945"/>
              <a:gd name="connsiteY4" fmla="*/ 5392926 h 5392926"/>
              <a:gd name="connsiteX5" fmla="*/ 159543 w 7270945"/>
              <a:gd name="connsiteY5" fmla="*/ 4858850 h 5392926"/>
              <a:gd name="connsiteX6" fmla="*/ 155497 w 7270945"/>
              <a:gd name="connsiteY6" fmla="*/ 497244 h 5392926"/>
              <a:gd name="connsiteX0" fmla="*/ 155497 w 7270945"/>
              <a:gd name="connsiteY0" fmla="*/ 497244 h 5392926"/>
              <a:gd name="connsiteX1" fmla="*/ 677433 w 7270945"/>
              <a:gd name="connsiteY1" fmla="*/ 48135 h 5392926"/>
              <a:gd name="connsiteX2" fmla="*/ 7270945 w 7270945"/>
              <a:gd name="connsiteY2" fmla="*/ 48588 h 5392926"/>
              <a:gd name="connsiteX3" fmla="*/ 7270945 w 7270945"/>
              <a:gd name="connsiteY3" fmla="*/ 5392111 h 5392926"/>
              <a:gd name="connsiteX4" fmla="*/ 661249 w 7270945"/>
              <a:gd name="connsiteY4" fmla="*/ 5392926 h 5392926"/>
              <a:gd name="connsiteX5" fmla="*/ 159543 w 7270945"/>
              <a:gd name="connsiteY5" fmla="*/ 4858850 h 5392926"/>
              <a:gd name="connsiteX6" fmla="*/ 155497 w 7270945"/>
              <a:gd name="connsiteY6" fmla="*/ 497244 h 5392926"/>
              <a:gd name="connsiteX0" fmla="*/ 155497 w 7270945"/>
              <a:gd name="connsiteY0" fmla="*/ 497244 h 5392926"/>
              <a:gd name="connsiteX1" fmla="*/ 677433 w 7270945"/>
              <a:gd name="connsiteY1" fmla="*/ 48135 h 5392926"/>
              <a:gd name="connsiteX2" fmla="*/ 7270945 w 7270945"/>
              <a:gd name="connsiteY2" fmla="*/ 48588 h 5392926"/>
              <a:gd name="connsiteX3" fmla="*/ 7270945 w 7270945"/>
              <a:gd name="connsiteY3" fmla="*/ 5392111 h 5392926"/>
              <a:gd name="connsiteX4" fmla="*/ 661249 w 7270945"/>
              <a:gd name="connsiteY4" fmla="*/ 5392926 h 5392926"/>
              <a:gd name="connsiteX5" fmla="*/ 159543 w 7270945"/>
              <a:gd name="connsiteY5" fmla="*/ 4858850 h 5392926"/>
              <a:gd name="connsiteX6" fmla="*/ 155497 w 7270945"/>
              <a:gd name="connsiteY6" fmla="*/ 497244 h 5392926"/>
              <a:gd name="connsiteX0" fmla="*/ 184805 w 7300253"/>
              <a:gd name="connsiteY0" fmla="*/ 449109 h 5344791"/>
              <a:gd name="connsiteX1" fmla="*/ 706741 w 7300253"/>
              <a:gd name="connsiteY1" fmla="*/ 0 h 5344791"/>
              <a:gd name="connsiteX2" fmla="*/ 7300253 w 7300253"/>
              <a:gd name="connsiteY2" fmla="*/ 453 h 5344791"/>
              <a:gd name="connsiteX3" fmla="*/ 7300253 w 7300253"/>
              <a:gd name="connsiteY3" fmla="*/ 5343976 h 5344791"/>
              <a:gd name="connsiteX4" fmla="*/ 690557 w 7300253"/>
              <a:gd name="connsiteY4" fmla="*/ 5344791 h 5344791"/>
              <a:gd name="connsiteX5" fmla="*/ 188851 w 7300253"/>
              <a:gd name="connsiteY5" fmla="*/ 4810715 h 5344791"/>
              <a:gd name="connsiteX6" fmla="*/ 184805 w 7300253"/>
              <a:gd name="connsiteY6" fmla="*/ 449109 h 5344791"/>
              <a:gd name="connsiteX0" fmla="*/ 155498 w 7270946"/>
              <a:gd name="connsiteY0" fmla="*/ 497244 h 5392926"/>
              <a:gd name="connsiteX1" fmla="*/ 677434 w 7270946"/>
              <a:gd name="connsiteY1" fmla="*/ 48135 h 5392926"/>
              <a:gd name="connsiteX2" fmla="*/ 7270946 w 7270946"/>
              <a:gd name="connsiteY2" fmla="*/ 48588 h 5392926"/>
              <a:gd name="connsiteX3" fmla="*/ 7270946 w 7270946"/>
              <a:gd name="connsiteY3" fmla="*/ 5392111 h 5392926"/>
              <a:gd name="connsiteX4" fmla="*/ 661250 w 7270946"/>
              <a:gd name="connsiteY4" fmla="*/ 5392926 h 5392926"/>
              <a:gd name="connsiteX5" fmla="*/ 159544 w 7270946"/>
              <a:gd name="connsiteY5" fmla="*/ 4858850 h 5392926"/>
              <a:gd name="connsiteX6" fmla="*/ 155498 w 7270946"/>
              <a:gd name="connsiteY6" fmla="*/ 497244 h 5392926"/>
              <a:gd name="connsiteX0" fmla="*/ 37199 w 7152647"/>
              <a:gd name="connsiteY0" fmla="*/ 527190 h 5422872"/>
              <a:gd name="connsiteX1" fmla="*/ 559135 w 7152647"/>
              <a:gd name="connsiteY1" fmla="*/ 78081 h 5422872"/>
              <a:gd name="connsiteX2" fmla="*/ 7152647 w 7152647"/>
              <a:gd name="connsiteY2" fmla="*/ 78534 h 5422872"/>
              <a:gd name="connsiteX3" fmla="*/ 7152647 w 7152647"/>
              <a:gd name="connsiteY3" fmla="*/ 5422057 h 5422872"/>
              <a:gd name="connsiteX4" fmla="*/ 542951 w 7152647"/>
              <a:gd name="connsiteY4" fmla="*/ 5422872 h 5422872"/>
              <a:gd name="connsiteX5" fmla="*/ 41245 w 7152647"/>
              <a:gd name="connsiteY5" fmla="*/ 4888796 h 5422872"/>
              <a:gd name="connsiteX6" fmla="*/ 37199 w 7152647"/>
              <a:gd name="connsiteY6" fmla="*/ 527190 h 5422872"/>
              <a:gd name="connsiteX0" fmla="*/ 27 w 7115475"/>
              <a:gd name="connsiteY0" fmla="*/ 522980 h 5418662"/>
              <a:gd name="connsiteX1" fmla="*/ 521963 w 7115475"/>
              <a:gd name="connsiteY1" fmla="*/ 73871 h 5418662"/>
              <a:gd name="connsiteX2" fmla="*/ 7115475 w 7115475"/>
              <a:gd name="connsiteY2" fmla="*/ 74324 h 5418662"/>
              <a:gd name="connsiteX3" fmla="*/ 7115475 w 7115475"/>
              <a:gd name="connsiteY3" fmla="*/ 5417847 h 5418662"/>
              <a:gd name="connsiteX4" fmla="*/ 505779 w 7115475"/>
              <a:gd name="connsiteY4" fmla="*/ 5418662 h 5418662"/>
              <a:gd name="connsiteX5" fmla="*/ 4073 w 7115475"/>
              <a:gd name="connsiteY5" fmla="*/ 4884586 h 5418662"/>
              <a:gd name="connsiteX6" fmla="*/ 27 w 7115475"/>
              <a:gd name="connsiteY6" fmla="*/ 522980 h 5418662"/>
              <a:gd name="connsiteX0" fmla="*/ 161 w 7115609"/>
              <a:gd name="connsiteY0" fmla="*/ 449127 h 5344809"/>
              <a:gd name="connsiteX1" fmla="*/ 522097 w 7115609"/>
              <a:gd name="connsiteY1" fmla="*/ 18 h 5344809"/>
              <a:gd name="connsiteX2" fmla="*/ 7115609 w 7115609"/>
              <a:gd name="connsiteY2" fmla="*/ 471 h 5344809"/>
              <a:gd name="connsiteX3" fmla="*/ 7115609 w 7115609"/>
              <a:gd name="connsiteY3" fmla="*/ 5343994 h 5344809"/>
              <a:gd name="connsiteX4" fmla="*/ 505913 w 7115609"/>
              <a:gd name="connsiteY4" fmla="*/ 5344809 h 5344809"/>
              <a:gd name="connsiteX5" fmla="*/ 4207 w 7115609"/>
              <a:gd name="connsiteY5" fmla="*/ 4810733 h 5344809"/>
              <a:gd name="connsiteX6" fmla="*/ 161 w 7115609"/>
              <a:gd name="connsiteY6" fmla="*/ 449127 h 5344809"/>
              <a:gd name="connsiteX0" fmla="*/ 196 w 7115644"/>
              <a:gd name="connsiteY0" fmla="*/ 449124 h 5344806"/>
              <a:gd name="connsiteX1" fmla="*/ 522132 w 7115644"/>
              <a:gd name="connsiteY1" fmla="*/ 15 h 5344806"/>
              <a:gd name="connsiteX2" fmla="*/ 7115644 w 7115644"/>
              <a:gd name="connsiteY2" fmla="*/ 468 h 5344806"/>
              <a:gd name="connsiteX3" fmla="*/ 7115644 w 7115644"/>
              <a:gd name="connsiteY3" fmla="*/ 5343991 h 5344806"/>
              <a:gd name="connsiteX4" fmla="*/ 505948 w 7115644"/>
              <a:gd name="connsiteY4" fmla="*/ 5344806 h 5344806"/>
              <a:gd name="connsiteX5" fmla="*/ 4242 w 7115644"/>
              <a:gd name="connsiteY5" fmla="*/ 4810730 h 5344806"/>
              <a:gd name="connsiteX6" fmla="*/ 196 w 7115644"/>
              <a:gd name="connsiteY6" fmla="*/ 449124 h 5344806"/>
              <a:gd name="connsiteX0" fmla="*/ 196 w 7115644"/>
              <a:gd name="connsiteY0" fmla="*/ 449132 h 5344814"/>
              <a:gd name="connsiteX1" fmla="*/ 522132 w 7115644"/>
              <a:gd name="connsiteY1" fmla="*/ 23 h 5344814"/>
              <a:gd name="connsiteX2" fmla="*/ 7115644 w 7115644"/>
              <a:gd name="connsiteY2" fmla="*/ 476 h 5344814"/>
              <a:gd name="connsiteX3" fmla="*/ 7115644 w 7115644"/>
              <a:gd name="connsiteY3" fmla="*/ 5343999 h 5344814"/>
              <a:gd name="connsiteX4" fmla="*/ 505948 w 7115644"/>
              <a:gd name="connsiteY4" fmla="*/ 5344814 h 5344814"/>
              <a:gd name="connsiteX5" fmla="*/ 4242 w 7115644"/>
              <a:gd name="connsiteY5" fmla="*/ 4810738 h 5344814"/>
              <a:gd name="connsiteX6" fmla="*/ 196 w 7115644"/>
              <a:gd name="connsiteY6" fmla="*/ 449132 h 5344814"/>
              <a:gd name="connsiteX0" fmla="*/ 21 w 7115469"/>
              <a:gd name="connsiteY0" fmla="*/ 449140 h 5344822"/>
              <a:gd name="connsiteX1" fmla="*/ 521957 w 7115469"/>
              <a:gd name="connsiteY1" fmla="*/ 31 h 5344822"/>
              <a:gd name="connsiteX2" fmla="*/ 7115469 w 7115469"/>
              <a:gd name="connsiteY2" fmla="*/ 484 h 5344822"/>
              <a:gd name="connsiteX3" fmla="*/ 7115469 w 7115469"/>
              <a:gd name="connsiteY3" fmla="*/ 5344007 h 5344822"/>
              <a:gd name="connsiteX4" fmla="*/ 505773 w 7115469"/>
              <a:gd name="connsiteY4" fmla="*/ 5344822 h 5344822"/>
              <a:gd name="connsiteX5" fmla="*/ 4067 w 7115469"/>
              <a:gd name="connsiteY5" fmla="*/ 4810746 h 5344822"/>
              <a:gd name="connsiteX6" fmla="*/ 21 w 7115469"/>
              <a:gd name="connsiteY6" fmla="*/ 449140 h 5344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15469" h="5344822">
                <a:moveTo>
                  <a:pt x="21" y="449140"/>
                </a:moveTo>
                <a:cubicBezTo>
                  <a:pt x="-2303" y="101747"/>
                  <a:pt x="197851" y="-2068"/>
                  <a:pt x="521957" y="31"/>
                </a:cubicBezTo>
                <a:lnTo>
                  <a:pt x="7115469" y="484"/>
                </a:lnTo>
                <a:lnTo>
                  <a:pt x="7115469" y="5344007"/>
                </a:lnTo>
                <a:lnTo>
                  <a:pt x="505773" y="5344822"/>
                </a:lnTo>
                <a:cubicBezTo>
                  <a:pt x="180743" y="5344822"/>
                  <a:pt x="1369" y="5166796"/>
                  <a:pt x="4067" y="4810746"/>
                </a:cubicBezTo>
                <a:cubicBezTo>
                  <a:pt x="4741" y="4820187"/>
                  <a:pt x="2345" y="796533"/>
                  <a:pt x="21" y="449140"/>
                </a:cubicBezTo>
                <a:close/>
              </a:path>
            </a:pathLst>
          </a:custGeom>
          <a:noFill/>
          <a:ln w="9525" algn="ctr">
            <a:noFill/>
            <a:miter lim="800000"/>
            <a:headEnd/>
            <a:tailEnd/>
          </a:ln>
        </p:spPr>
        <p:txBody>
          <a:bodyPr/>
          <a:lstStyle>
            <a:lvl1pPr>
              <a:defRPr sz="2133"/>
            </a:lvl1pPr>
          </a:lstStyle>
          <a:p>
            <a:r>
              <a:rPr lang="en-GB"/>
              <a:t>Click icon to add picture</a:t>
            </a:r>
            <a:endParaRPr lang="en-GB" dirty="0"/>
          </a:p>
        </p:txBody>
      </p:sp>
      <p:sp>
        <p:nvSpPr>
          <p:cNvPr id="107" name="Rectangle 6" descr="Rectangle 6"/>
          <p:cNvSpPr>
            <a:spLocks noGrp="1" noChangeArrowheads="1"/>
          </p:cNvSpPr>
          <p:nvPr userDrawn="1">
            <p:ph type="sldNum" sz="quarter" idx="4"/>
          </p:nvPr>
        </p:nvSpPr>
        <p:spPr bwMode="auto">
          <a:xfrm>
            <a:off x="11324177" y="6469199"/>
            <a:ext cx="355564" cy="237600"/>
          </a:xfrm>
          <a:prstGeom prst="rect">
            <a:avLst/>
          </a:prstGeom>
          <a:noFill/>
          <a:ln w="9525">
            <a:noFill/>
            <a:miter lim="800000"/>
            <a:headEnd/>
            <a:tailEnd/>
          </a:ln>
          <a:effectLst/>
        </p:spPr>
        <p:txBody>
          <a:bodyPr vert="horz" wrap="none" lIns="0" tIns="0" rIns="0" bIns="45720" numCol="1" anchor="t" anchorCtr="0" compatLnSpc="1">
            <a:prstTxWarp prst="textNoShape">
              <a:avLst/>
            </a:prstTxWarp>
          </a:bodyPr>
          <a:lstStyle>
            <a:lvl1pPr algn="r">
              <a:defRPr sz="850">
                <a:solidFill>
                  <a:schemeClr val="tx1"/>
                </a:solidFill>
                <a:latin typeface="+mn-lt"/>
                <a:cs typeface="Arial" pitchFamily="34" charset="0"/>
              </a:defRPr>
            </a:lvl1pPr>
          </a:lstStyle>
          <a:p>
            <a:fld id="{D32BAE6A-B452-4007-8177-56DD051636F9}" type="slidenum">
              <a:rPr lang="en-GB" noProof="1" smtClean="0"/>
              <a:pPr/>
              <a:t>‹#›</a:t>
            </a:fld>
            <a:endParaRPr lang="en-GB" noProof="1"/>
          </a:p>
        </p:txBody>
      </p:sp>
      <p:sp>
        <p:nvSpPr>
          <p:cNvPr id="102" name="Rectangle 2"/>
          <p:cNvSpPr>
            <a:spLocks noGrp="1" noChangeArrowheads="1"/>
          </p:cNvSpPr>
          <p:nvPr userDrawn="1">
            <p:ph type="ctrTitle"/>
          </p:nvPr>
        </p:nvSpPr>
        <p:spPr>
          <a:xfrm>
            <a:off x="766800" y="2286000"/>
            <a:ext cx="4141630" cy="1386000"/>
          </a:xfrm>
          <a:noFill/>
        </p:spPr>
        <p:txBody>
          <a:bodyPr lIns="0" tIns="0" rIns="0" anchor="b" anchorCtr="0"/>
          <a:lstStyle>
            <a:lvl1pPr>
              <a:lnSpc>
                <a:spcPct val="110000"/>
              </a:lnSpc>
              <a:defRPr sz="3600" b="0" kern="1200" cap="none" spc="0" baseline="0">
                <a:solidFill>
                  <a:schemeClr val="tx1"/>
                </a:solidFill>
                <a:latin typeface="+mj-lt"/>
                <a:cs typeface="Arial" pitchFamily="34" charset="0"/>
              </a:defRPr>
            </a:lvl1pPr>
          </a:lstStyle>
          <a:p>
            <a:r>
              <a:rPr lang="en-GB"/>
              <a:t>Click to edit Master title style</a:t>
            </a:r>
            <a:endParaRPr lang="en-GB" dirty="0"/>
          </a:p>
        </p:txBody>
      </p:sp>
      <p:sp>
        <p:nvSpPr>
          <p:cNvPr id="103" name="Rectangle 3"/>
          <p:cNvSpPr>
            <a:spLocks noGrp="1" noChangeArrowheads="1"/>
          </p:cNvSpPr>
          <p:nvPr userDrawn="1">
            <p:ph type="subTitle" idx="1"/>
          </p:nvPr>
        </p:nvSpPr>
        <p:spPr>
          <a:xfrm>
            <a:off x="766800" y="3805199"/>
            <a:ext cx="4036789" cy="748800"/>
          </a:xfrm>
        </p:spPr>
        <p:txBody>
          <a:bodyPr anchor="t" anchorCtr="0"/>
          <a:lstStyle>
            <a:lvl1pPr marL="0" indent="0">
              <a:lnSpc>
                <a:spcPct val="100000"/>
              </a:lnSpc>
              <a:spcBef>
                <a:spcPct val="0"/>
              </a:spcBef>
              <a:spcAft>
                <a:spcPts val="0"/>
              </a:spcAft>
              <a:buFont typeface="Wingdings" pitchFamily="2" charset="2"/>
              <a:buNone/>
              <a:defRPr sz="2000" baseline="0">
                <a:solidFill>
                  <a:schemeClr val="tx1"/>
                </a:solidFill>
                <a:latin typeface="+mn-lt"/>
                <a:cs typeface="Arial" pitchFamily="34" charset="0"/>
              </a:defRPr>
            </a:lvl1pPr>
          </a:lstStyle>
          <a:p>
            <a:r>
              <a:rPr lang="en-GB"/>
              <a:t>Click to edit Master subtitle style</a:t>
            </a:r>
            <a:endParaRPr lang="en-GB" dirty="0"/>
          </a:p>
        </p:txBody>
      </p:sp>
      <p:sp>
        <p:nvSpPr>
          <p:cNvPr id="104" name="Text Placeholder 31"/>
          <p:cNvSpPr>
            <a:spLocks noGrp="1"/>
          </p:cNvSpPr>
          <p:nvPr userDrawn="1">
            <p:ph type="body" sz="quarter" idx="10" hasCustomPrompt="1"/>
          </p:nvPr>
        </p:nvSpPr>
        <p:spPr>
          <a:xfrm>
            <a:off x="766800" y="4831200"/>
            <a:ext cx="4043018" cy="237600"/>
          </a:xfrm>
        </p:spPr>
        <p:txBody>
          <a:bodyPr anchor="t" anchorCtr="0"/>
          <a:lstStyle>
            <a:lvl1pPr>
              <a:lnSpc>
                <a:spcPct val="100000"/>
              </a:lnSpc>
              <a:buNone/>
              <a:defRPr sz="1400">
                <a:solidFill>
                  <a:schemeClr val="tx1"/>
                </a:solidFill>
                <a:latin typeface="ShellHeavy" panose="00000700000000000000" pitchFamily="2" charset="0"/>
              </a:defRPr>
            </a:lvl1pPr>
          </a:lstStyle>
          <a:p>
            <a:pPr lvl="0"/>
            <a:r>
              <a:rPr lang="en-GB" dirty="0"/>
              <a:t>Click to insert Author’s Name</a:t>
            </a:r>
          </a:p>
        </p:txBody>
      </p:sp>
      <p:sp>
        <p:nvSpPr>
          <p:cNvPr id="105" name="Text Placeholder 31"/>
          <p:cNvSpPr>
            <a:spLocks noGrp="1"/>
          </p:cNvSpPr>
          <p:nvPr userDrawn="1">
            <p:ph type="body" sz="quarter" idx="11" hasCustomPrompt="1"/>
          </p:nvPr>
        </p:nvSpPr>
        <p:spPr>
          <a:xfrm>
            <a:off x="766800" y="5083200"/>
            <a:ext cx="4043018" cy="489600"/>
          </a:xfrm>
        </p:spPr>
        <p:txBody>
          <a:bodyPr anchor="t" anchorCtr="0"/>
          <a:lstStyle>
            <a:lvl1pPr>
              <a:lnSpc>
                <a:spcPct val="100000"/>
              </a:lnSpc>
              <a:buNone/>
              <a:defRPr sz="1400">
                <a:solidFill>
                  <a:schemeClr val="tx1"/>
                </a:solidFill>
                <a:latin typeface="ShellMedium" panose="00000600000000000000" pitchFamily="2" charset="0"/>
              </a:defRPr>
            </a:lvl1pPr>
          </a:lstStyle>
          <a:p>
            <a:pPr lvl="0"/>
            <a:r>
              <a:rPr lang="en-GB" noProof="1"/>
              <a:t>Click to insert Role in Organisation</a:t>
            </a:r>
          </a:p>
        </p:txBody>
      </p:sp>
      <p:sp>
        <p:nvSpPr>
          <p:cNvPr id="90" name="Rectangle 4" descr="Rectangle 4"/>
          <p:cNvSpPr>
            <a:spLocks noGrp="1" noChangeArrowheads="1"/>
          </p:cNvSpPr>
          <p:nvPr userDrawn="1">
            <p:ph type="dt" sz="half" idx="2"/>
          </p:nvPr>
        </p:nvSpPr>
        <p:spPr bwMode="auto">
          <a:xfrm>
            <a:off x="9670343" y="6469200"/>
            <a:ext cx="1440000" cy="237600"/>
          </a:xfrm>
          <a:prstGeom prst="rect">
            <a:avLst/>
          </a:prstGeom>
          <a:noFill/>
          <a:ln w="9525">
            <a:noFill/>
            <a:miter lim="800000"/>
            <a:headEnd/>
            <a:tailEnd/>
          </a:ln>
          <a:effectLst/>
        </p:spPr>
        <p:txBody>
          <a:bodyPr vert="horz" wrap="none" lIns="0" tIns="0" rIns="0" bIns="45720" numCol="1" anchor="t" anchorCtr="0" compatLnSpc="1">
            <a:prstTxWarp prst="textNoShape">
              <a:avLst/>
            </a:prstTxWarp>
          </a:bodyPr>
          <a:lstStyle>
            <a:lvl1pPr marL="0" algn="ctr" defTabSz="1219170" rtl="0" eaLnBrk="1" latinLnBrk="0" hangingPunct="1">
              <a:defRPr lang="en-US" sz="850" kern="1200" smtClean="0">
                <a:solidFill>
                  <a:schemeClr val="tx1"/>
                </a:solidFill>
                <a:latin typeface="+mn-lt"/>
                <a:ea typeface="+mn-ea"/>
                <a:cs typeface="Arial" pitchFamily="34" charset="0"/>
              </a:defRPr>
            </a:lvl1pPr>
          </a:lstStyle>
          <a:p>
            <a:pPr>
              <a:defRPr/>
            </a:pPr>
            <a:r>
              <a:rPr lang="en-GB" noProof="1"/>
              <a:t>August 2023</a:t>
            </a:r>
          </a:p>
        </p:txBody>
      </p:sp>
      <p:sp>
        <p:nvSpPr>
          <p:cNvPr id="88" name="Rectangle 5"/>
          <p:cNvSpPr>
            <a:spLocks noGrp="1" noChangeArrowheads="1"/>
          </p:cNvSpPr>
          <p:nvPr userDrawn="1">
            <p:ph type="ftr" sz="quarter" idx="3"/>
          </p:nvPr>
        </p:nvSpPr>
        <p:spPr bwMode="auto">
          <a:xfrm>
            <a:off x="3877056" y="6469199"/>
            <a:ext cx="4435312" cy="237600"/>
          </a:xfrm>
          <a:prstGeom prst="rect">
            <a:avLst/>
          </a:prstGeom>
          <a:noFill/>
          <a:ln w="9525">
            <a:noFill/>
            <a:miter lim="800000"/>
            <a:headEnd/>
            <a:tailEnd/>
          </a:ln>
          <a:effectLst/>
        </p:spPr>
        <p:txBody>
          <a:bodyPr vert="horz" wrap="square" lIns="0" tIns="0" rIns="0" bIns="45720" numCol="1" anchor="t" anchorCtr="0" compatLnSpc="1">
            <a:prstTxWarp prst="textNoShape">
              <a:avLst/>
            </a:prstTxWarp>
          </a:bodyPr>
          <a:lstStyle>
            <a:lvl1pPr>
              <a:defRPr sz="850">
                <a:solidFill>
                  <a:schemeClr val="tx1"/>
                </a:solidFill>
                <a:latin typeface="+mn-lt"/>
                <a:cs typeface="Arial" pitchFamily="34" charset="0"/>
              </a:defRPr>
            </a:lvl1pPr>
          </a:lstStyle>
          <a:p>
            <a:pPr>
              <a:defRPr/>
            </a:pPr>
            <a:r>
              <a:rPr lang="en-GB" noProof="1"/>
              <a:t> </a:t>
            </a:r>
          </a:p>
        </p:txBody>
      </p:sp>
      <p:pic>
        <p:nvPicPr>
          <p:cNvPr id="15" name="Picture 1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5840" y="517459"/>
            <a:ext cx="1887660" cy="1887660"/>
          </a:xfrm>
          <a:prstGeom prst="rect">
            <a:avLst/>
          </a:prstGeom>
          <a:ln>
            <a:noFill/>
          </a:ln>
        </p:spPr>
      </p:pic>
      <p:sp>
        <p:nvSpPr>
          <p:cNvPr id="12" name="Text Box 11" descr="&lt;COMPANY_NAME&gt;&#10;"/>
          <p:cNvSpPr txBox="1">
            <a:spLocks noChangeArrowheads="1"/>
          </p:cNvSpPr>
          <p:nvPr userDrawn="1"/>
        </p:nvSpPr>
        <p:spPr bwMode="auto">
          <a:xfrm>
            <a:off x="512259" y="6469199"/>
            <a:ext cx="3360000" cy="237600"/>
          </a:xfrm>
          <a:prstGeom prst="rect">
            <a:avLst/>
          </a:prstGeom>
          <a:noFill/>
          <a:ln w="9525" algn="ctr">
            <a:noFill/>
            <a:miter lim="800000"/>
            <a:headEnd/>
            <a:tailEnd/>
          </a:ln>
          <a:effectLst/>
        </p:spPr>
        <p:txBody>
          <a:bodyPr wrap="none" lIns="0" tIns="0" rIns="0" anchor="t" anchorCtr="0">
            <a:noAutofit/>
          </a:bodyPr>
          <a:lstStyle/>
          <a:p>
            <a:pPr>
              <a:defRPr/>
            </a:pPr>
            <a:r>
              <a:rPr lang="en-GB" sz="850" noProof="1">
                <a:solidFill>
                  <a:schemeClr val="tx1"/>
                </a:solidFill>
                <a:latin typeface="+mn-lt"/>
                <a:cs typeface="Arial" pitchFamily="34" charset="0"/>
              </a:rPr>
              <a:t>Copyright of Shell International B.V.</a:t>
            </a:r>
          </a:p>
        </p:txBody>
      </p:sp>
      <p:sp>
        <p:nvSpPr>
          <p:cNvPr id="13" name="TextBox 12" descr="CONFIDENTIAL_TAG_0xFFEE">
            <a:extLst>
              <a:ext uri="{FF2B5EF4-FFF2-40B4-BE49-F238E27FC236}">
                <a16:creationId xmlns:a16="http://schemas.microsoft.com/office/drawing/2014/main" id="{C8A1A5DB-0123-41A5-9C03-1848992F8E47}"/>
              </a:ext>
            </a:extLst>
          </p:cNvPr>
          <p:cNvSpPr txBox="1"/>
          <p:nvPr userDrawn="1"/>
        </p:nvSpPr>
        <p:spPr>
          <a:xfrm>
            <a:off x="8457822" y="6481427"/>
            <a:ext cx="1079500" cy="169277"/>
          </a:xfrm>
          <a:prstGeom prst="rect">
            <a:avLst/>
          </a:prstGeom>
          <a:noFill/>
          <a:ln>
            <a:noFill/>
          </a:ln>
          <a:effectLst>
            <a:glow>
              <a:srgbClr val="000000"/>
            </a:glow>
          </a:effectLst>
        </p:spPr>
        <p:txBody>
          <a:bodyPr vert="horz" wrap="square" lIns="0" tIns="0" rIns="0" bIns="4572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800" b="0" i="0" u="none" strike="noStrike" kern="1200" cap="none" spc="0" normalizeH="0" baseline="0" noProof="0">
                <a:ln>
                  <a:noFill/>
                </a:ln>
                <a:solidFill>
                  <a:schemeClr val="accent2"/>
                </a:solidFill>
                <a:effectLst/>
                <a:uLnTx/>
                <a:uFillTx/>
                <a:latin typeface="ShellMedium" panose="00000600000000000000" pitchFamily="50" charset="0"/>
                <a:ea typeface="+mn-ea"/>
                <a:cs typeface="+mn-cs"/>
              </a:rPr>
              <a:t>INTERNAL</a:t>
            </a:r>
            <a:endParaRPr kumimoji="0" lang="en-GB" sz="800" b="0" i="0" u="none" strike="noStrike" kern="1200" cap="none" spc="0" normalizeH="0" baseline="0" noProof="0" dirty="0">
              <a:ln>
                <a:noFill/>
              </a:ln>
              <a:solidFill>
                <a:schemeClr val="accent2"/>
              </a:solidFill>
              <a:effectLst/>
              <a:uLnTx/>
              <a:uFillTx/>
              <a:latin typeface="ShellMedium" panose="00000600000000000000" pitchFamily="50" charset="0"/>
              <a:ea typeface="+mn-ea"/>
              <a:cs typeface="+mn-cs"/>
            </a:endParaRPr>
          </a:p>
        </p:txBody>
      </p:sp>
    </p:spTree>
    <p:extLst>
      <p:ext uri="{BB962C8B-B14F-4D97-AF65-F5344CB8AC3E}">
        <p14:creationId xmlns:p14="http://schemas.microsoft.com/office/powerpoint/2010/main" val="3755712602"/>
      </p:ext>
    </p:extLst>
  </p:cSld>
  <p:clrMapOvr>
    <a:masterClrMapping/>
  </p:clrMapOvr>
  <p:transition/>
  <p:hf hdr="0"/>
  <p:extLst>
    <p:ext uri="{DCECCB84-F9BA-43D5-87BE-67443E8EF086}">
      <p15:sldGuideLst xmlns:p15="http://schemas.microsoft.com/office/powerpoint/2012/main">
        <p15:guide id="1" orient="horz" pos="3058" userDrawn="1">
          <p15:clr>
            <a:srgbClr val="FBAE40"/>
          </p15:clr>
        </p15:guide>
        <p15:guide id="2" orient="horz" pos="2235" userDrawn="1">
          <p15:clr>
            <a:srgbClr val="FBAE40"/>
          </p15:clr>
        </p15:guide>
        <p15:guide id="3" orient="horz" pos="2562" userDrawn="1">
          <p15:clr>
            <a:srgbClr val="FBAE40"/>
          </p15:clr>
        </p15:guide>
        <p15:guide id="4" orient="horz" pos="2992"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 - Option 4">
    <p:spTree>
      <p:nvGrpSpPr>
        <p:cNvPr id="1" name=""/>
        <p:cNvGrpSpPr/>
        <p:nvPr/>
      </p:nvGrpSpPr>
      <p:grpSpPr>
        <a:xfrm>
          <a:off x="0" y="0"/>
          <a:ext cx="0" cy="0"/>
          <a:chOff x="0" y="0"/>
          <a:chExt cx="0" cy="0"/>
        </a:xfrm>
      </p:grpSpPr>
      <p:sp>
        <p:nvSpPr>
          <p:cNvPr id="3" name="Picture Placeholder 2" descr="&lt;ignore&gt;"/>
          <p:cNvSpPr>
            <a:spLocks noGrp="1"/>
          </p:cNvSpPr>
          <p:nvPr>
            <p:ph type="pic" sz="quarter" idx="12"/>
          </p:nvPr>
        </p:nvSpPr>
        <p:spPr bwMode="auto">
          <a:xfrm>
            <a:off x="0" y="0"/>
            <a:ext cx="12194723" cy="6857999"/>
          </a:xfrm>
          <a:prstGeom prst="rect">
            <a:avLst/>
          </a:prstGeom>
          <a:noFill/>
          <a:ln w="9525" algn="ctr">
            <a:noFill/>
            <a:miter lim="800000"/>
            <a:headEnd/>
            <a:tailEnd/>
          </a:ln>
        </p:spPr>
        <p:txBody>
          <a:bodyPr/>
          <a:lstStyle>
            <a:lvl1pPr>
              <a:defRPr sz="2133"/>
            </a:lvl1pPr>
          </a:lstStyle>
          <a:p>
            <a:r>
              <a:rPr lang="en-GB"/>
              <a:t>Click icon to add picture</a:t>
            </a:r>
            <a:endParaRPr lang="en-GB" dirty="0"/>
          </a:p>
        </p:txBody>
      </p:sp>
      <p:sp>
        <p:nvSpPr>
          <p:cNvPr id="107" name="Rectangle 6" descr="Rectangle 6"/>
          <p:cNvSpPr>
            <a:spLocks noGrp="1" noChangeArrowheads="1"/>
          </p:cNvSpPr>
          <p:nvPr>
            <p:ph type="sldNum" sz="quarter" idx="4"/>
          </p:nvPr>
        </p:nvSpPr>
        <p:spPr bwMode="auto">
          <a:xfrm>
            <a:off x="11324177" y="6469199"/>
            <a:ext cx="355564" cy="237600"/>
          </a:xfrm>
          <a:prstGeom prst="rect">
            <a:avLst/>
          </a:prstGeom>
          <a:noFill/>
          <a:ln w="9525">
            <a:noFill/>
            <a:miter lim="800000"/>
            <a:headEnd/>
            <a:tailEnd/>
          </a:ln>
          <a:effectLst/>
        </p:spPr>
        <p:txBody>
          <a:bodyPr vert="horz" wrap="none" lIns="0" tIns="0" rIns="0" bIns="45720" numCol="1" anchor="t" anchorCtr="0" compatLnSpc="1">
            <a:prstTxWarp prst="textNoShape">
              <a:avLst/>
            </a:prstTxWarp>
          </a:bodyPr>
          <a:lstStyle>
            <a:lvl1pPr algn="r">
              <a:defRPr sz="850">
                <a:solidFill>
                  <a:schemeClr val="tx1"/>
                </a:solidFill>
                <a:latin typeface="+mn-lt"/>
                <a:cs typeface="Arial" pitchFamily="34" charset="0"/>
              </a:defRPr>
            </a:lvl1pPr>
          </a:lstStyle>
          <a:p>
            <a:fld id="{D32BAE6A-B452-4007-8177-56DD051636F9}" type="slidenum">
              <a:rPr lang="en-GB" noProof="1" smtClean="0"/>
              <a:pPr/>
              <a:t>‹#›</a:t>
            </a:fld>
            <a:endParaRPr lang="en-GB" noProof="1"/>
          </a:p>
        </p:txBody>
      </p:sp>
      <p:sp>
        <p:nvSpPr>
          <p:cNvPr id="102" name="Rectangle 2"/>
          <p:cNvSpPr>
            <a:spLocks noGrp="1" noChangeArrowheads="1"/>
          </p:cNvSpPr>
          <p:nvPr>
            <p:ph type="ctrTitle"/>
          </p:nvPr>
        </p:nvSpPr>
        <p:spPr>
          <a:xfrm>
            <a:off x="766800" y="2754000"/>
            <a:ext cx="9972000" cy="918000"/>
          </a:xfrm>
          <a:noFill/>
        </p:spPr>
        <p:txBody>
          <a:bodyPr lIns="0" tIns="0" rIns="0" anchor="b" anchorCtr="0"/>
          <a:lstStyle>
            <a:lvl1pPr>
              <a:lnSpc>
                <a:spcPct val="100000"/>
              </a:lnSpc>
              <a:defRPr sz="3600" b="0" kern="1200" cap="none" spc="0" baseline="0">
                <a:solidFill>
                  <a:schemeClr val="tx1"/>
                </a:solidFill>
                <a:latin typeface="+mj-lt"/>
                <a:cs typeface="Arial" pitchFamily="34" charset="0"/>
              </a:defRPr>
            </a:lvl1pPr>
          </a:lstStyle>
          <a:p>
            <a:r>
              <a:rPr lang="en-GB"/>
              <a:t>Click to edit Master title style</a:t>
            </a:r>
            <a:endParaRPr lang="en-GB" dirty="0"/>
          </a:p>
        </p:txBody>
      </p:sp>
      <p:sp>
        <p:nvSpPr>
          <p:cNvPr id="103" name="Rectangle 3"/>
          <p:cNvSpPr>
            <a:spLocks noGrp="1" noChangeArrowheads="1"/>
          </p:cNvSpPr>
          <p:nvPr>
            <p:ph type="subTitle" idx="1"/>
          </p:nvPr>
        </p:nvSpPr>
        <p:spPr>
          <a:xfrm>
            <a:off x="766800" y="3805200"/>
            <a:ext cx="9975600" cy="748800"/>
          </a:xfrm>
        </p:spPr>
        <p:txBody>
          <a:bodyPr anchor="t" anchorCtr="0"/>
          <a:lstStyle>
            <a:lvl1pPr marL="0" indent="0">
              <a:lnSpc>
                <a:spcPct val="90000"/>
              </a:lnSpc>
              <a:spcBef>
                <a:spcPct val="0"/>
              </a:spcBef>
              <a:spcAft>
                <a:spcPts val="0"/>
              </a:spcAft>
              <a:buFont typeface="Wingdings" pitchFamily="2" charset="2"/>
              <a:buNone/>
              <a:defRPr sz="2000" baseline="0">
                <a:solidFill>
                  <a:schemeClr val="tx1"/>
                </a:solidFill>
                <a:latin typeface="+mn-lt"/>
                <a:cs typeface="Arial" pitchFamily="34" charset="0"/>
              </a:defRPr>
            </a:lvl1pPr>
          </a:lstStyle>
          <a:p>
            <a:r>
              <a:rPr lang="en-GB"/>
              <a:t>Click to edit Master subtitle style</a:t>
            </a:r>
            <a:endParaRPr lang="en-GB" dirty="0"/>
          </a:p>
        </p:txBody>
      </p:sp>
      <p:sp>
        <p:nvSpPr>
          <p:cNvPr id="104" name="Text Placeholder 31"/>
          <p:cNvSpPr>
            <a:spLocks noGrp="1"/>
          </p:cNvSpPr>
          <p:nvPr>
            <p:ph type="body" sz="quarter" idx="10" hasCustomPrompt="1"/>
          </p:nvPr>
        </p:nvSpPr>
        <p:spPr>
          <a:xfrm>
            <a:off x="766800" y="4831200"/>
            <a:ext cx="7869600" cy="237600"/>
          </a:xfrm>
        </p:spPr>
        <p:txBody>
          <a:bodyPr anchor="t" anchorCtr="0"/>
          <a:lstStyle>
            <a:lvl1pPr>
              <a:lnSpc>
                <a:spcPct val="100000"/>
              </a:lnSpc>
              <a:buNone/>
              <a:defRPr sz="1400">
                <a:solidFill>
                  <a:schemeClr val="tx1"/>
                </a:solidFill>
                <a:latin typeface="ShellHeavy" panose="00000700000000000000" pitchFamily="2" charset="0"/>
              </a:defRPr>
            </a:lvl1pPr>
          </a:lstStyle>
          <a:p>
            <a:pPr lvl="0"/>
            <a:r>
              <a:rPr lang="en-GB" dirty="0"/>
              <a:t>Click to insert Author’s Name</a:t>
            </a:r>
          </a:p>
        </p:txBody>
      </p:sp>
      <p:sp>
        <p:nvSpPr>
          <p:cNvPr id="105" name="Text Placeholder 31"/>
          <p:cNvSpPr>
            <a:spLocks noGrp="1"/>
          </p:cNvSpPr>
          <p:nvPr>
            <p:ph type="body" sz="quarter" idx="11" hasCustomPrompt="1"/>
          </p:nvPr>
        </p:nvSpPr>
        <p:spPr>
          <a:xfrm>
            <a:off x="766800" y="5083200"/>
            <a:ext cx="7869600" cy="237600"/>
          </a:xfrm>
        </p:spPr>
        <p:txBody>
          <a:bodyPr anchor="t" anchorCtr="0"/>
          <a:lstStyle>
            <a:lvl1pPr>
              <a:lnSpc>
                <a:spcPct val="100000"/>
              </a:lnSpc>
              <a:buNone/>
              <a:defRPr sz="1400">
                <a:solidFill>
                  <a:schemeClr val="tx1"/>
                </a:solidFill>
                <a:latin typeface="ShellMedium" panose="00000600000000000000" pitchFamily="2" charset="0"/>
              </a:defRPr>
            </a:lvl1pPr>
          </a:lstStyle>
          <a:p>
            <a:pPr lvl="0"/>
            <a:r>
              <a:rPr lang="en-GB" noProof="1"/>
              <a:t>Click to insert Role in Organisation</a:t>
            </a:r>
          </a:p>
        </p:txBody>
      </p:sp>
      <p:sp>
        <p:nvSpPr>
          <p:cNvPr id="90" name="Rectangle 4" descr="Rectangle 4"/>
          <p:cNvSpPr>
            <a:spLocks noGrp="1" noChangeArrowheads="1"/>
          </p:cNvSpPr>
          <p:nvPr>
            <p:ph type="dt" sz="half" idx="2"/>
          </p:nvPr>
        </p:nvSpPr>
        <p:spPr bwMode="auto">
          <a:xfrm>
            <a:off x="9670343" y="6469200"/>
            <a:ext cx="1440000" cy="237600"/>
          </a:xfrm>
          <a:prstGeom prst="rect">
            <a:avLst/>
          </a:prstGeom>
          <a:noFill/>
          <a:ln w="9525">
            <a:noFill/>
            <a:miter lim="800000"/>
            <a:headEnd/>
            <a:tailEnd/>
          </a:ln>
          <a:effectLst/>
        </p:spPr>
        <p:txBody>
          <a:bodyPr vert="horz" wrap="none" lIns="0" tIns="0" rIns="0" bIns="45720" numCol="1" anchor="t" anchorCtr="0" compatLnSpc="1">
            <a:prstTxWarp prst="textNoShape">
              <a:avLst/>
            </a:prstTxWarp>
          </a:bodyPr>
          <a:lstStyle>
            <a:lvl1pPr marL="0" algn="ctr" defTabSz="1219170" rtl="0" eaLnBrk="1" latinLnBrk="0" hangingPunct="1">
              <a:defRPr lang="en-US" sz="850" kern="1200" smtClean="0">
                <a:solidFill>
                  <a:schemeClr val="tx1"/>
                </a:solidFill>
                <a:latin typeface="+mn-lt"/>
                <a:ea typeface="+mn-ea"/>
                <a:cs typeface="Arial" pitchFamily="34" charset="0"/>
              </a:defRPr>
            </a:lvl1pPr>
          </a:lstStyle>
          <a:p>
            <a:pPr>
              <a:defRPr/>
            </a:pPr>
            <a:r>
              <a:rPr lang="en-GB" noProof="1"/>
              <a:t>August 2023</a:t>
            </a:r>
          </a:p>
        </p:txBody>
      </p:sp>
      <p:sp>
        <p:nvSpPr>
          <p:cNvPr id="88" name="Rectangle 5"/>
          <p:cNvSpPr>
            <a:spLocks noGrp="1" noChangeArrowheads="1"/>
          </p:cNvSpPr>
          <p:nvPr>
            <p:ph type="ftr" sz="quarter" idx="3"/>
          </p:nvPr>
        </p:nvSpPr>
        <p:spPr bwMode="auto">
          <a:xfrm>
            <a:off x="3877056" y="6469199"/>
            <a:ext cx="4435312" cy="237600"/>
          </a:xfrm>
          <a:prstGeom prst="rect">
            <a:avLst/>
          </a:prstGeom>
          <a:noFill/>
          <a:ln w="9525">
            <a:noFill/>
            <a:miter lim="800000"/>
            <a:headEnd/>
            <a:tailEnd/>
          </a:ln>
          <a:effectLst/>
        </p:spPr>
        <p:txBody>
          <a:bodyPr vert="horz" wrap="square" lIns="0" tIns="0" rIns="0" bIns="45720" numCol="1" anchor="t" anchorCtr="0" compatLnSpc="1">
            <a:prstTxWarp prst="textNoShape">
              <a:avLst/>
            </a:prstTxWarp>
          </a:bodyPr>
          <a:lstStyle>
            <a:lvl1pPr>
              <a:defRPr sz="850">
                <a:solidFill>
                  <a:schemeClr val="tx1"/>
                </a:solidFill>
                <a:latin typeface="+mn-lt"/>
                <a:cs typeface="Arial" pitchFamily="34" charset="0"/>
              </a:defRPr>
            </a:lvl1pPr>
          </a:lstStyle>
          <a:p>
            <a:pPr>
              <a:defRPr/>
            </a:pPr>
            <a:r>
              <a:rPr lang="en-GB" noProof="1"/>
              <a:t> </a:t>
            </a:r>
          </a:p>
        </p:txBody>
      </p:sp>
      <p:pic>
        <p:nvPicPr>
          <p:cNvPr id="15" name="Picture 1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5840" y="517459"/>
            <a:ext cx="1887660" cy="1887660"/>
          </a:xfrm>
          <a:prstGeom prst="rect">
            <a:avLst/>
          </a:prstGeom>
          <a:ln>
            <a:noFill/>
          </a:ln>
        </p:spPr>
      </p:pic>
      <p:sp>
        <p:nvSpPr>
          <p:cNvPr id="12" name="Text Box 11" descr="&lt;COMPANY_NAME&gt;&#10;"/>
          <p:cNvSpPr txBox="1">
            <a:spLocks noChangeArrowheads="1"/>
          </p:cNvSpPr>
          <p:nvPr userDrawn="1"/>
        </p:nvSpPr>
        <p:spPr bwMode="auto">
          <a:xfrm>
            <a:off x="512259" y="6469199"/>
            <a:ext cx="3360000" cy="237600"/>
          </a:xfrm>
          <a:prstGeom prst="rect">
            <a:avLst/>
          </a:prstGeom>
          <a:noFill/>
          <a:ln w="9525" algn="ctr">
            <a:noFill/>
            <a:miter lim="800000"/>
            <a:headEnd/>
            <a:tailEnd/>
          </a:ln>
          <a:effectLst/>
        </p:spPr>
        <p:txBody>
          <a:bodyPr wrap="none" lIns="0" tIns="0" rIns="0" anchor="t" anchorCtr="0">
            <a:noAutofit/>
          </a:bodyPr>
          <a:lstStyle/>
          <a:p>
            <a:pPr>
              <a:defRPr/>
            </a:pPr>
            <a:r>
              <a:rPr lang="en-GB" sz="850" noProof="1">
                <a:solidFill>
                  <a:schemeClr val="tx1"/>
                </a:solidFill>
                <a:latin typeface="+mn-lt"/>
                <a:cs typeface="Arial" pitchFamily="34" charset="0"/>
              </a:rPr>
              <a:t>Copyright of Shell International B.V.</a:t>
            </a:r>
          </a:p>
        </p:txBody>
      </p:sp>
      <p:sp>
        <p:nvSpPr>
          <p:cNvPr id="13" name="TextBox 12" descr="CONFIDENTIAL_TAG_0xFFEE">
            <a:extLst>
              <a:ext uri="{FF2B5EF4-FFF2-40B4-BE49-F238E27FC236}">
                <a16:creationId xmlns:a16="http://schemas.microsoft.com/office/drawing/2014/main" id="{96061717-15A1-4552-BAA1-6868DFD42473}"/>
              </a:ext>
            </a:extLst>
          </p:cNvPr>
          <p:cNvSpPr txBox="1"/>
          <p:nvPr userDrawn="1"/>
        </p:nvSpPr>
        <p:spPr>
          <a:xfrm>
            <a:off x="8457822" y="6481427"/>
            <a:ext cx="1079500" cy="169277"/>
          </a:xfrm>
          <a:prstGeom prst="rect">
            <a:avLst/>
          </a:prstGeom>
          <a:noFill/>
          <a:ln>
            <a:noFill/>
          </a:ln>
          <a:effectLst>
            <a:glow>
              <a:srgbClr val="000000"/>
            </a:glow>
          </a:effectLst>
        </p:spPr>
        <p:txBody>
          <a:bodyPr vert="horz" wrap="square" lIns="0" tIns="0" rIns="0" bIns="4572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800" b="0" i="0" u="none" strike="noStrike" kern="1200" cap="none" spc="0" normalizeH="0" baseline="0" noProof="0">
                <a:ln>
                  <a:noFill/>
                </a:ln>
                <a:solidFill>
                  <a:schemeClr val="accent2"/>
                </a:solidFill>
                <a:effectLst/>
                <a:uLnTx/>
                <a:uFillTx/>
                <a:latin typeface="ShellMedium" panose="00000600000000000000" pitchFamily="50" charset="0"/>
                <a:ea typeface="+mn-ea"/>
                <a:cs typeface="+mn-cs"/>
              </a:rPr>
              <a:t>INTERNAL</a:t>
            </a:r>
            <a:endParaRPr kumimoji="0" lang="en-GB" sz="800" b="0" i="0" u="none" strike="noStrike" kern="1200" cap="none" spc="0" normalizeH="0" baseline="0" noProof="0" dirty="0">
              <a:ln>
                <a:noFill/>
              </a:ln>
              <a:solidFill>
                <a:schemeClr val="accent2"/>
              </a:solidFill>
              <a:effectLst/>
              <a:uLnTx/>
              <a:uFillTx/>
              <a:latin typeface="ShellMedium" panose="00000600000000000000" pitchFamily="50" charset="0"/>
              <a:ea typeface="+mn-ea"/>
              <a:cs typeface="+mn-cs"/>
            </a:endParaRPr>
          </a:p>
        </p:txBody>
      </p:sp>
    </p:spTree>
    <p:extLst>
      <p:ext uri="{BB962C8B-B14F-4D97-AF65-F5344CB8AC3E}">
        <p14:creationId xmlns:p14="http://schemas.microsoft.com/office/powerpoint/2010/main" val="2590869577"/>
      </p:ext>
    </p:extLst>
  </p:cSld>
  <p:clrMapOvr>
    <a:masterClrMapping/>
  </p:clrMapOvr>
  <p:transition/>
  <p:hf hdr="0"/>
  <p:extLst>
    <p:ext uri="{DCECCB84-F9BA-43D5-87BE-67443E8EF086}">
      <p15:sldGuideLst xmlns:p15="http://schemas.microsoft.com/office/powerpoint/2012/main">
        <p15:guide id="1" orient="horz" pos="3058">
          <p15:clr>
            <a:srgbClr val="FBAE40"/>
          </p15:clr>
        </p15:guide>
        <p15:guide id="2" orient="horz" pos="2235">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4" name="Rectangle 2"/>
          <p:cNvSpPr>
            <a:spLocks noGrp="1" noChangeArrowheads="1"/>
          </p:cNvSpPr>
          <p:nvPr>
            <p:ph type="title"/>
          </p:nvPr>
        </p:nvSpPr>
        <p:spPr bwMode="auto">
          <a:xfrm>
            <a:off x="508000" y="712800"/>
            <a:ext cx="11171238" cy="808025"/>
          </a:xfrm>
          <a:prstGeom prst="rect">
            <a:avLst/>
          </a:prstGeom>
          <a:noFill/>
          <a:ln w="9525" algn="ctr">
            <a:noFill/>
            <a:miter lim="800000"/>
            <a:headEnd/>
            <a:tailEnd/>
          </a:ln>
        </p:spPr>
        <p:txBody>
          <a:bodyPr vert="horz" wrap="square" lIns="0" tIns="0" rIns="0" bIns="0" numCol="1" anchor="t" anchorCtr="0" compatLnSpc="1">
            <a:prstTxWarp prst="textNoShape">
              <a:avLst/>
            </a:prstTxWarp>
          </a:bodyPr>
          <a:lstStyle>
            <a:lvl1pPr>
              <a:defRPr cap="none" baseline="0">
                <a:solidFill>
                  <a:schemeClr val="tx1"/>
                </a:solidFill>
                <a:latin typeface="+mj-lt"/>
              </a:defRPr>
            </a:lvl1pPr>
          </a:lstStyle>
          <a:p>
            <a:pPr lvl="0"/>
            <a:r>
              <a:rPr lang="en-GB" noProof="0"/>
              <a:t>Click to edit Master title style</a:t>
            </a:r>
            <a:endParaRPr lang="en-GB" noProof="0" dirty="0"/>
          </a:p>
        </p:txBody>
      </p:sp>
      <p:sp>
        <p:nvSpPr>
          <p:cNvPr id="10" name="Content Placeholder 9"/>
          <p:cNvSpPr>
            <a:spLocks noGrp="1"/>
          </p:cNvSpPr>
          <p:nvPr>
            <p:ph sz="quarter" idx="11"/>
          </p:nvPr>
        </p:nvSpPr>
        <p:spPr>
          <a:xfrm>
            <a:off x="765174" y="1665288"/>
            <a:ext cx="10914063" cy="4694236"/>
          </a:xfrm>
        </p:spPr>
        <p:txBody>
          <a:bodyPr/>
          <a:lstStyle>
            <a:lvl1pPr marL="0" indent="0" defTabSz="357708">
              <a:lnSpc>
                <a:spcPct val="140000"/>
              </a:lnSpc>
              <a:spcBef>
                <a:spcPts val="0"/>
              </a:spcBef>
              <a:defRPr sz="1800"/>
            </a:lvl1pPr>
            <a:lvl2pPr marL="230400" indent="-230400" defTabSz="357708">
              <a:lnSpc>
                <a:spcPct val="140000"/>
              </a:lnSpc>
              <a:spcBef>
                <a:spcPts val="0"/>
              </a:spcBef>
              <a:defRPr sz="1800"/>
            </a:lvl2pPr>
            <a:lvl3pPr marL="459000" indent="-228600" defTabSz="357708">
              <a:lnSpc>
                <a:spcPct val="140000"/>
              </a:lnSpc>
              <a:spcBef>
                <a:spcPts val="0"/>
              </a:spcBef>
              <a:buClr>
                <a:schemeClr val="accent2"/>
              </a:buClr>
              <a:buSzPct val="100000"/>
              <a:buFont typeface="Wingdings" panose="05000000000000000000" pitchFamily="2" charset="2"/>
              <a:buChar char=""/>
              <a:defRPr sz="1800"/>
            </a:lvl3pPr>
            <a:lvl4pPr marL="687600" indent="-228600" defTabSz="357708">
              <a:lnSpc>
                <a:spcPct val="140000"/>
              </a:lnSpc>
              <a:spcBef>
                <a:spcPts val="0"/>
              </a:spcBef>
              <a:buClr>
                <a:schemeClr val="tx1"/>
              </a:buClr>
              <a:buSzPct val="100000"/>
              <a:buFont typeface="Wingdings" panose="05000000000000000000" pitchFamily="2" charset="2"/>
              <a:buChar char=""/>
              <a:defRPr sz="1600"/>
            </a:lvl4pPr>
            <a:lvl5pPr marL="890800" indent="-203200" defTabSz="357708">
              <a:lnSpc>
                <a:spcPct val="140000"/>
              </a:lnSpc>
              <a:spcBef>
                <a:spcPts val="0"/>
              </a:spcBef>
              <a:buClr>
                <a:schemeClr val="tx1"/>
              </a:buClr>
              <a:buSzPct val="100000"/>
              <a:buFont typeface="Wingdings" panose="05000000000000000000" pitchFamily="2" charset="2"/>
              <a:buChar char=""/>
              <a:defRPr sz="1400"/>
            </a:lvl5pPr>
            <a:lvl6pPr marL="1043200" indent="-152400" defTabSz="357708">
              <a:lnSpc>
                <a:spcPct val="140000"/>
              </a:lnSpc>
              <a:buClr>
                <a:schemeClr val="tx1"/>
              </a:buClr>
              <a:buSzPct val="100000"/>
              <a:buFont typeface="Wingdings" panose="05000000000000000000" pitchFamily="2" charset="2"/>
              <a:buChar char=""/>
              <a:defRPr sz="1200"/>
            </a:lvl6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15" name="Rectangle 4" descr="Rectangle 4"/>
          <p:cNvSpPr>
            <a:spLocks noGrp="1" noChangeArrowheads="1"/>
          </p:cNvSpPr>
          <p:nvPr>
            <p:ph type="dt" sz="half" idx="2"/>
          </p:nvPr>
        </p:nvSpPr>
        <p:spPr bwMode="auto">
          <a:xfrm>
            <a:off x="9670343" y="6469200"/>
            <a:ext cx="1440000" cy="237600"/>
          </a:xfrm>
          <a:prstGeom prst="rect">
            <a:avLst/>
          </a:prstGeom>
          <a:noFill/>
          <a:ln w="9525">
            <a:noFill/>
            <a:miter lim="800000"/>
            <a:headEnd/>
            <a:tailEnd/>
          </a:ln>
          <a:effectLst/>
        </p:spPr>
        <p:txBody>
          <a:bodyPr vert="horz" wrap="none" lIns="0" tIns="0" rIns="0" bIns="45720" numCol="1" anchor="t" anchorCtr="0" compatLnSpc="1">
            <a:prstTxWarp prst="textNoShape">
              <a:avLst/>
            </a:prstTxWarp>
          </a:bodyPr>
          <a:lstStyle>
            <a:lvl1pPr marL="0" algn="ctr" defTabSz="1219170" rtl="0" eaLnBrk="1" latinLnBrk="0" hangingPunct="1">
              <a:defRPr lang="en-US" sz="850" kern="1200" smtClean="0">
                <a:solidFill>
                  <a:schemeClr val="tx1"/>
                </a:solidFill>
                <a:latin typeface="+mn-lt"/>
                <a:ea typeface="+mn-ea"/>
                <a:cs typeface="Arial" pitchFamily="34" charset="0"/>
              </a:defRPr>
            </a:lvl1pPr>
          </a:lstStyle>
          <a:p>
            <a:pPr>
              <a:defRPr/>
            </a:pPr>
            <a:r>
              <a:rPr lang="en-GB" noProof="1"/>
              <a:t>August 2023</a:t>
            </a:r>
          </a:p>
        </p:txBody>
      </p:sp>
      <p:sp>
        <p:nvSpPr>
          <p:cNvPr id="13" name="Rectangle 6" descr="Rectangle 6"/>
          <p:cNvSpPr>
            <a:spLocks noGrp="1" noChangeArrowheads="1"/>
          </p:cNvSpPr>
          <p:nvPr>
            <p:ph type="sldNum" sz="quarter" idx="4"/>
          </p:nvPr>
        </p:nvSpPr>
        <p:spPr bwMode="auto">
          <a:xfrm>
            <a:off x="11324177" y="6469199"/>
            <a:ext cx="355564" cy="237600"/>
          </a:xfrm>
          <a:prstGeom prst="rect">
            <a:avLst/>
          </a:prstGeom>
          <a:noFill/>
          <a:ln w="9525">
            <a:noFill/>
            <a:miter lim="800000"/>
            <a:headEnd/>
            <a:tailEnd/>
          </a:ln>
          <a:effectLst/>
        </p:spPr>
        <p:txBody>
          <a:bodyPr vert="horz" wrap="none" lIns="0" tIns="0" rIns="0" bIns="45720" numCol="1" anchor="t" anchorCtr="0" compatLnSpc="1">
            <a:prstTxWarp prst="textNoShape">
              <a:avLst/>
            </a:prstTxWarp>
          </a:bodyPr>
          <a:lstStyle>
            <a:lvl1pPr algn="r">
              <a:defRPr sz="850">
                <a:solidFill>
                  <a:schemeClr val="tx1"/>
                </a:solidFill>
                <a:latin typeface="+mn-lt"/>
                <a:cs typeface="Arial" pitchFamily="34" charset="0"/>
              </a:defRPr>
            </a:lvl1pPr>
          </a:lstStyle>
          <a:p>
            <a:fld id="{D32BAE6A-B452-4007-8177-56DD051636F9}" type="slidenum">
              <a:rPr lang="en-GB" noProof="1" smtClean="0"/>
              <a:pPr/>
              <a:t>‹#›</a:t>
            </a:fld>
            <a:endParaRPr lang="en-GB" noProof="1"/>
          </a:p>
        </p:txBody>
      </p:sp>
      <p:sp>
        <p:nvSpPr>
          <p:cNvPr id="8" name="Rectangle 5"/>
          <p:cNvSpPr>
            <a:spLocks noGrp="1" noChangeArrowheads="1"/>
          </p:cNvSpPr>
          <p:nvPr>
            <p:ph type="ftr" sz="quarter" idx="3"/>
          </p:nvPr>
        </p:nvSpPr>
        <p:spPr bwMode="auto">
          <a:xfrm>
            <a:off x="3877056" y="6469199"/>
            <a:ext cx="4435312" cy="237600"/>
          </a:xfrm>
          <a:prstGeom prst="rect">
            <a:avLst/>
          </a:prstGeom>
          <a:noFill/>
          <a:ln w="9525">
            <a:noFill/>
            <a:miter lim="800000"/>
            <a:headEnd/>
            <a:tailEnd/>
          </a:ln>
          <a:effectLst/>
        </p:spPr>
        <p:txBody>
          <a:bodyPr vert="horz" wrap="square" lIns="0" tIns="0" rIns="0" bIns="45720" numCol="1" anchor="t" anchorCtr="0" compatLnSpc="1">
            <a:prstTxWarp prst="textNoShape">
              <a:avLst/>
            </a:prstTxWarp>
          </a:bodyPr>
          <a:lstStyle>
            <a:lvl1pPr>
              <a:defRPr sz="850">
                <a:solidFill>
                  <a:schemeClr val="tx1"/>
                </a:solidFill>
                <a:latin typeface="+mn-lt"/>
                <a:cs typeface="Arial" pitchFamily="34" charset="0"/>
              </a:defRPr>
            </a:lvl1pPr>
          </a:lstStyle>
          <a:p>
            <a:pPr>
              <a:defRPr/>
            </a:pPr>
            <a:r>
              <a:rPr lang="en-GB" noProof="1"/>
              <a:t> </a:t>
            </a:r>
          </a:p>
        </p:txBody>
      </p:sp>
      <p:sp>
        <p:nvSpPr>
          <p:cNvPr id="7" name="TextBox 6" descr="CONFIDENTIAL_TAG_0xFFEE">
            <a:extLst>
              <a:ext uri="{FF2B5EF4-FFF2-40B4-BE49-F238E27FC236}">
                <a16:creationId xmlns:a16="http://schemas.microsoft.com/office/drawing/2014/main" id="{21A56477-B2B3-45A1-90A2-445962800462}"/>
              </a:ext>
            </a:extLst>
          </p:cNvPr>
          <p:cNvSpPr txBox="1"/>
          <p:nvPr userDrawn="1"/>
        </p:nvSpPr>
        <p:spPr>
          <a:xfrm>
            <a:off x="8457822" y="6481427"/>
            <a:ext cx="1079500" cy="169277"/>
          </a:xfrm>
          <a:prstGeom prst="rect">
            <a:avLst/>
          </a:prstGeom>
          <a:noFill/>
          <a:ln>
            <a:noFill/>
          </a:ln>
          <a:effectLst>
            <a:glow>
              <a:srgbClr val="000000"/>
            </a:glow>
          </a:effectLst>
        </p:spPr>
        <p:txBody>
          <a:bodyPr vert="horz" wrap="square" lIns="0" tIns="0" rIns="0" bIns="4572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800" b="0" i="0" u="none" strike="noStrike" kern="1200" cap="none" spc="0" normalizeH="0" baseline="0" noProof="0">
                <a:ln>
                  <a:noFill/>
                </a:ln>
                <a:solidFill>
                  <a:schemeClr val="accent2"/>
                </a:solidFill>
                <a:effectLst/>
                <a:uLnTx/>
                <a:uFillTx/>
                <a:latin typeface="ShellMedium" panose="00000600000000000000" pitchFamily="50" charset="0"/>
                <a:ea typeface="+mn-ea"/>
                <a:cs typeface="+mn-cs"/>
              </a:rPr>
              <a:t>INTERNAL</a:t>
            </a:r>
            <a:endParaRPr kumimoji="0" lang="en-GB" sz="800" b="0" i="0" u="none" strike="noStrike" kern="1200" cap="none" spc="0" normalizeH="0" baseline="0" noProof="0" dirty="0">
              <a:ln>
                <a:noFill/>
              </a:ln>
              <a:solidFill>
                <a:schemeClr val="accent2"/>
              </a:solidFill>
              <a:effectLst/>
              <a:uLnTx/>
              <a:uFillTx/>
              <a:latin typeface="ShellMedium" panose="00000600000000000000" pitchFamily="50" charset="0"/>
              <a:ea typeface="+mn-ea"/>
              <a:cs typeface="+mn-cs"/>
            </a:endParaRPr>
          </a:p>
        </p:txBody>
      </p:sp>
    </p:spTree>
  </p:cSld>
  <p:clrMapOvr>
    <a:masterClrMapping/>
  </p:clrMapOvr>
  <p:transition/>
  <p:hf hdr="0"/>
  <p:extLst>
    <p:ext uri="{DCECCB84-F9BA-43D5-87BE-67443E8EF086}">
      <p15:sldGuideLst xmlns:p15="http://schemas.microsoft.com/office/powerpoint/2012/main">
        <p15:guide id="1" orient="horz" pos="2160" userDrawn="1">
          <p15:clr>
            <a:srgbClr val="FBAE40"/>
          </p15:clr>
        </p15:guide>
        <p15:guide id="2" orient="horz" pos="813"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 Option 2">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a:extLst>
              <a:ext uri="{28A0092B-C50C-407E-A947-70E740481C1C}">
                <a14:useLocalDpi xmlns:a14="http://schemas.microsoft.com/office/drawing/2010/main" val="0"/>
              </a:ext>
            </a:extLst>
          </a:blip>
          <a:srcRect t="4330" r="49252"/>
          <a:stretch/>
        </p:blipFill>
        <p:spPr>
          <a:xfrm>
            <a:off x="8571903" y="-8626"/>
            <a:ext cx="3620097" cy="6824568"/>
          </a:xfrm>
          <a:prstGeom prst="rect">
            <a:avLst/>
          </a:prstGeom>
        </p:spPr>
      </p:pic>
      <p:sp>
        <p:nvSpPr>
          <p:cNvPr id="34" name="Rectangle 2"/>
          <p:cNvSpPr>
            <a:spLocks noGrp="1" noChangeArrowheads="1"/>
          </p:cNvSpPr>
          <p:nvPr>
            <p:ph type="title"/>
          </p:nvPr>
        </p:nvSpPr>
        <p:spPr bwMode="auto">
          <a:xfrm>
            <a:off x="508000" y="712800"/>
            <a:ext cx="11171238" cy="808025"/>
          </a:xfrm>
          <a:prstGeom prst="rect">
            <a:avLst/>
          </a:prstGeom>
          <a:noFill/>
          <a:ln w="9525" algn="ctr">
            <a:noFill/>
            <a:miter lim="800000"/>
            <a:headEnd/>
            <a:tailEnd/>
          </a:ln>
        </p:spPr>
        <p:txBody>
          <a:bodyPr vert="horz" wrap="square" lIns="0" tIns="0" rIns="0" bIns="0" numCol="1" anchor="t" anchorCtr="0" compatLnSpc="1">
            <a:prstTxWarp prst="textNoShape">
              <a:avLst/>
            </a:prstTxWarp>
          </a:bodyPr>
          <a:lstStyle>
            <a:lvl1pPr>
              <a:defRPr cap="none" baseline="0">
                <a:solidFill>
                  <a:schemeClr val="tx1"/>
                </a:solidFill>
                <a:latin typeface="+mj-lt"/>
              </a:defRPr>
            </a:lvl1pPr>
          </a:lstStyle>
          <a:p>
            <a:pPr lvl="0"/>
            <a:r>
              <a:rPr lang="en-GB" noProof="0"/>
              <a:t>Click to edit Master title style</a:t>
            </a:r>
            <a:endParaRPr lang="en-GB" noProof="0" dirty="0"/>
          </a:p>
        </p:txBody>
      </p:sp>
      <p:sp>
        <p:nvSpPr>
          <p:cNvPr id="10" name="Content Placeholder 9"/>
          <p:cNvSpPr>
            <a:spLocks noGrp="1"/>
          </p:cNvSpPr>
          <p:nvPr>
            <p:ph sz="quarter" idx="11"/>
          </p:nvPr>
        </p:nvSpPr>
        <p:spPr>
          <a:xfrm>
            <a:off x="765174" y="1665288"/>
            <a:ext cx="10914063" cy="4694236"/>
          </a:xfrm>
        </p:spPr>
        <p:txBody>
          <a:bodyPr/>
          <a:lstStyle>
            <a:lvl1pPr marL="0" indent="0" defTabSz="357708">
              <a:lnSpc>
                <a:spcPct val="140000"/>
              </a:lnSpc>
              <a:spcBef>
                <a:spcPts val="0"/>
              </a:spcBef>
              <a:defRPr sz="1800"/>
            </a:lvl1pPr>
            <a:lvl2pPr marL="230400" indent="-230400" defTabSz="357708">
              <a:lnSpc>
                <a:spcPct val="140000"/>
              </a:lnSpc>
              <a:spcBef>
                <a:spcPts val="0"/>
              </a:spcBef>
              <a:defRPr sz="1800"/>
            </a:lvl2pPr>
            <a:lvl3pPr marL="459000" indent="-228600" defTabSz="357708">
              <a:lnSpc>
                <a:spcPct val="140000"/>
              </a:lnSpc>
              <a:spcBef>
                <a:spcPts val="0"/>
              </a:spcBef>
              <a:buClr>
                <a:schemeClr val="accent2"/>
              </a:buClr>
              <a:buSzPct val="100000"/>
              <a:buFont typeface="Wingdings" panose="05000000000000000000" pitchFamily="2" charset="2"/>
              <a:buChar char=""/>
              <a:defRPr sz="1800"/>
            </a:lvl3pPr>
            <a:lvl4pPr marL="687600" indent="-228600" defTabSz="357708">
              <a:lnSpc>
                <a:spcPct val="140000"/>
              </a:lnSpc>
              <a:spcBef>
                <a:spcPts val="0"/>
              </a:spcBef>
              <a:buClr>
                <a:schemeClr val="tx1"/>
              </a:buClr>
              <a:buSzPct val="100000"/>
              <a:buFont typeface="Wingdings" panose="05000000000000000000" pitchFamily="2" charset="2"/>
              <a:buChar char=""/>
              <a:defRPr sz="1600"/>
            </a:lvl4pPr>
            <a:lvl5pPr marL="890800" indent="-203200" defTabSz="357708">
              <a:lnSpc>
                <a:spcPct val="140000"/>
              </a:lnSpc>
              <a:spcBef>
                <a:spcPts val="0"/>
              </a:spcBef>
              <a:buClr>
                <a:schemeClr val="tx1"/>
              </a:buClr>
              <a:buSzPct val="100000"/>
              <a:buFont typeface="Wingdings" panose="05000000000000000000" pitchFamily="2" charset="2"/>
              <a:buChar char=""/>
              <a:defRPr sz="1400"/>
            </a:lvl5pPr>
            <a:lvl6pPr marL="1043200" indent="-152400" defTabSz="357708">
              <a:lnSpc>
                <a:spcPct val="140000"/>
              </a:lnSpc>
              <a:buClr>
                <a:schemeClr val="tx1"/>
              </a:buClr>
              <a:buSzPct val="100000"/>
              <a:buFont typeface="Wingdings" panose="05000000000000000000" pitchFamily="2" charset="2"/>
              <a:buChar char=""/>
              <a:defRPr sz="1200"/>
            </a:lvl6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15" name="Rectangle 4" descr="Rectangle 4"/>
          <p:cNvSpPr>
            <a:spLocks noGrp="1" noChangeArrowheads="1"/>
          </p:cNvSpPr>
          <p:nvPr>
            <p:ph type="dt" sz="half" idx="2"/>
          </p:nvPr>
        </p:nvSpPr>
        <p:spPr bwMode="auto">
          <a:xfrm>
            <a:off x="9670343" y="6469200"/>
            <a:ext cx="1440000" cy="237600"/>
          </a:xfrm>
          <a:prstGeom prst="rect">
            <a:avLst/>
          </a:prstGeom>
          <a:noFill/>
          <a:ln w="9525">
            <a:noFill/>
            <a:miter lim="800000"/>
            <a:headEnd/>
            <a:tailEnd/>
          </a:ln>
          <a:effectLst/>
        </p:spPr>
        <p:txBody>
          <a:bodyPr vert="horz" wrap="none" lIns="0" tIns="0" rIns="0" bIns="45720" numCol="1" anchor="t" anchorCtr="0" compatLnSpc="1">
            <a:prstTxWarp prst="textNoShape">
              <a:avLst/>
            </a:prstTxWarp>
          </a:bodyPr>
          <a:lstStyle>
            <a:lvl1pPr marL="0" algn="ctr" defTabSz="1219170" rtl="0" eaLnBrk="1" latinLnBrk="0" hangingPunct="1">
              <a:defRPr lang="en-US" sz="850" kern="1200" smtClean="0">
                <a:solidFill>
                  <a:schemeClr val="tx1"/>
                </a:solidFill>
                <a:latin typeface="+mn-lt"/>
                <a:ea typeface="+mn-ea"/>
                <a:cs typeface="Arial" pitchFamily="34" charset="0"/>
              </a:defRPr>
            </a:lvl1pPr>
          </a:lstStyle>
          <a:p>
            <a:pPr>
              <a:defRPr/>
            </a:pPr>
            <a:r>
              <a:rPr lang="en-GB" noProof="1"/>
              <a:t>August 2023</a:t>
            </a:r>
          </a:p>
        </p:txBody>
      </p:sp>
      <p:sp>
        <p:nvSpPr>
          <p:cNvPr id="13" name="Rectangle 6" descr="Rectangle 6"/>
          <p:cNvSpPr>
            <a:spLocks noGrp="1" noChangeArrowheads="1"/>
          </p:cNvSpPr>
          <p:nvPr>
            <p:ph type="sldNum" sz="quarter" idx="4"/>
          </p:nvPr>
        </p:nvSpPr>
        <p:spPr bwMode="auto">
          <a:xfrm>
            <a:off x="11324177" y="6469199"/>
            <a:ext cx="355564" cy="237600"/>
          </a:xfrm>
          <a:prstGeom prst="rect">
            <a:avLst/>
          </a:prstGeom>
          <a:noFill/>
          <a:ln w="9525">
            <a:noFill/>
            <a:miter lim="800000"/>
            <a:headEnd/>
            <a:tailEnd/>
          </a:ln>
          <a:effectLst/>
        </p:spPr>
        <p:txBody>
          <a:bodyPr vert="horz" wrap="none" lIns="0" tIns="0" rIns="0" bIns="45720" numCol="1" anchor="t" anchorCtr="0" compatLnSpc="1">
            <a:prstTxWarp prst="textNoShape">
              <a:avLst/>
            </a:prstTxWarp>
          </a:bodyPr>
          <a:lstStyle>
            <a:lvl1pPr algn="r">
              <a:defRPr sz="850">
                <a:solidFill>
                  <a:schemeClr val="tx1"/>
                </a:solidFill>
                <a:latin typeface="+mn-lt"/>
                <a:cs typeface="Arial" pitchFamily="34" charset="0"/>
              </a:defRPr>
            </a:lvl1pPr>
          </a:lstStyle>
          <a:p>
            <a:fld id="{D32BAE6A-B452-4007-8177-56DD051636F9}" type="slidenum">
              <a:rPr lang="en-GB" noProof="1" smtClean="0"/>
              <a:pPr/>
              <a:t>‹#›</a:t>
            </a:fld>
            <a:endParaRPr lang="en-GB" noProof="1"/>
          </a:p>
        </p:txBody>
      </p:sp>
      <p:sp>
        <p:nvSpPr>
          <p:cNvPr id="8" name="Rectangle 5"/>
          <p:cNvSpPr>
            <a:spLocks noGrp="1" noChangeArrowheads="1"/>
          </p:cNvSpPr>
          <p:nvPr>
            <p:ph type="ftr" sz="quarter" idx="3"/>
          </p:nvPr>
        </p:nvSpPr>
        <p:spPr bwMode="auto">
          <a:xfrm>
            <a:off x="3877056" y="6469199"/>
            <a:ext cx="4435312" cy="237600"/>
          </a:xfrm>
          <a:prstGeom prst="rect">
            <a:avLst/>
          </a:prstGeom>
          <a:noFill/>
          <a:ln w="9525">
            <a:noFill/>
            <a:miter lim="800000"/>
            <a:headEnd/>
            <a:tailEnd/>
          </a:ln>
          <a:effectLst/>
        </p:spPr>
        <p:txBody>
          <a:bodyPr vert="horz" wrap="square" lIns="0" tIns="0" rIns="0" bIns="45720" numCol="1" anchor="t" anchorCtr="0" compatLnSpc="1">
            <a:prstTxWarp prst="textNoShape">
              <a:avLst/>
            </a:prstTxWarp>
          </a:bodyPr>
          <a:lstStyle>
            <a:lvl1pPr>
              <a:defRPr sz="850">
                <a:solidFill>
                  <a:schemeClr val="tx1"/>
                </a:solidFill>
                <a:latin typeface="+mn-lt"/>
                <a:cs typeface="Arial" pitchFamily="34" charset="0"/>
              </a:defRPr>
            </a:lvl1pPr>
          </a:lstStyle>
          <a:p>
            <a:pPr>
              <a:defRPr/>
            </a:pPr>
            <a:r>
              <a:rPr lang="en-GB" noProof="1"/>
              <a:t> </a:t>
            </a:r>
          </a:p>
        </p:txBody>
      </p:sp>
    </p:spTree>
    <p:extLst>
      <p:ext uri="{BB962C8B-B14F-4D97-AF65-F5344CB8AC3E}">
        <p14:creationId xmlns:p14="http://schemas.microsoft.com/office/powerpoint/2010/main" val="1758761515"/>
      </p:ext>
    </p:extLst>
  </p:cSld>
  <p:clrMapOvr>
    <a:masterClrMapping/>
  </p:clrMapOvr>
  <p:transition/>
  <p:hf hdr="0"/>
  <p:extLst>
    <p:ext uri="{DCECCB84-F9BA-43D5-87BE-67443E8EF086}">
      <p15:sldGuideLst xmlns:p15="http://schemas.microsoft.com/office/powerpoint/2012/main">
        <p15:guide id="1" orient="horz" pos="2160">
          <p15:clr>
            <a:srgbClr val="FBAE40"/>
          </p15:clr>
        </p15:guide>
        <p15:guide id="2" orient="horz" pos="813">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 Full Screen Image">
    <p:spTree>
      <p:nvGrpSpPr>
        <p:cNvPr id="1" name=""/>
        <p:cNvGrpSpPr/>
        <p:nvPr/>
      </p:nvGrpSpPr>
      <p:grpSpPr>
        <a:xfrm>
          <a:off x="0" y="0"/>
          <a:ext cx="0" cy="0"/>
          <a:chOff x="0" y="0"/>
          <a:chExt cx="0" cy="0"/>
        </a:xfrm>
      </p:grpSpPr>
      <p:sp>
        <p:nvSpPr>
          <p:cNvPr id="11" name="Picture Placeholder 2" descr="&lt;ignore&gt;"/>
          <p:cNvSpPr>
            <a:spLocks noGrp="1"/>
          </p:cNvSpPr>
          <p:nvPr>
            <p:ph type="pic" sz="quarter" idx="12"/>
          </p:nvPr>
        </p:nvSpPr>
        <p:spPr bwMode="auto">
          <a:xfrm>
            <a:off x="-2381" y="0"/>
            <a:ext cx="12194382" cy="6858000"/>
          </a:xfrm>
          <a:prstGeom prst="rect">
            <a:avLst/>
          </a:prstGeom>
          <a:noFill/>
          <a:ln w="3175" algn="ctr">
            <a:noFill/>
            <a:miter lim="800000"/>
            <a:headEnd/>
            <a:tailEnd/>
          </a:ln>
        </p:spPr>
        <p:txBody>
          <a:bodyPr/>
          <a:lstStyle>
            <a:lvl1pPr>
              <a:defRPr sz="2133"/>
            </a:lvl1pPr>
          </a:lstStyle>
          <a:p>
            <a:r>
              <a:rPr lang="en-GB"/>
              <a:t>Click icon to add picture</a:t>
            </a:r>
            <a:endParaRPr lang="en-GB" dirty="0"/>
          </a:p>
        </p:txBody>
      </p:sp>
      <p:sp>
        <p:nvSpPr>
          <p:cNvPr id="34" name="Rectangle 2"/>
          <p:cNvSpPr>
            <a:spLocks noGrp="1" noChangeArrowheads="1"/>
          </p:cNvSpPr>
          <p:nvPr>
            <p:ph type="title"/>
          </p:nvPr>
        </p:nvSpPr>
        <p:spPr bwMode="auto">
          <a:xfrm>
            <a:off x="508000" y="712800"/>
            <a:ext cx="11171238" cy="808025"/>
          </a:xfrm>
          <a:prstGeom prst="rect">
            <a:avLst/>
          </a:prstGeom>
          <a:noFill/>
          <a:ln w="9525" algn="ctr">
            <a:noFill/>
            <a:miter lim="800000"/>
            <a:headEnd/>
            <a:tailEnd/>
          </a:ln>
        </p:spPr>
        <p:txBody>
          <a:bodyPr vert="horz" wrap="square" lIns="0" tIns="0" rIns="0" bIns="0" numCol="1" anchor="t" anchorCtr="0" compatLnSpc="1">
            <a:prstTxWarp prst="textNoShape">
              <a:avLst/>
            </a:prstTxWarp>
          </a:bodyPr>
          <a:lstStyle>
            <a:lvl1pPr>
              <a:defRPr cap="none" baseline="0">
                <a:solidFill>
                  <a:schemeClr val="tx1"/>
                </a:solidFill>
                <a:latin typeface="+mj-lt"/>
              </a:defRPr>
            </a:lvl1pPr>
          </a:lstStyle>
          <a:p>
            <a:pPr lvl="0"/>
            <a:r>
              <a:rPr lang="en-GB" noProof="0"/>
              <a:t>Click to edit Master title style</a:t>
            </a:r>
            <a:endParaRPr lang="en-GB" noProof="0" dirty="0"/>
          </a:p>
        </p:txBody>
      </p:sp>
      <p:sp>
        <p:nvSpPr>
          <p:cNvPr id="10" name="Content Placeholder 9"/>
          <p:cNvSpPr>
            <a:spLocks noGrp="1"/>
          </p:cNvSpPr>
          <p:nvPr>
            <p:ph sz="quarter" idx="11"/>
          </p:nvPr>
        </p:nvSpPr>
        <p:spPr>
          <a:xfrm>
            <a:off x="765174" y="1665288"/>
            <a:ext cx="5211763" cy="4694236"/>
          </a:xfrm>
        </p:spPr>
        <p:txBody>
          <a:bodyPr/>
          <a:lstStyle>
            <a:lvl1pPr marL="0" indent="0" defTabSz="357708">
              <a:lnSpc>
                <a:spcPct val="140000"/>
              </a:lnSpc>
              <a:spcBef>
                <a:spcPts val="0"/>
              </a:spcBef>
              <a:defRPr sz="1800"/>
            </a:lvl1pPr>
            <a:lvl2pPr marL="230400" indent="-230400" defTabSz="357708">
              <a:lnSpc>
                <a:spcPct val="140000"/>
              </a:lnSpc>
              <a:spcBef>
                <a:spcPts val="0"/>
              </a:spcBef>
              <a:defRPr sz="1800"/>
            </a:lvl2pPr>
            <a:lvl3pPr marL="459000" indent="-228600" defTabSz="357708">
              <a:lnSpc>
                <a:spcPct val="140000"/>
              </a:lnSpc>
              <a:spcBef>
                <a:spcPts val="0"/>
              </a:spcBef>
              <a:buClr>
                <a:schemeClr val="accent2"/>
              </a:buClr>
              <a:buSzPct val="100000"/>
              <a:buFont typeface="Wingdings" panose="05000000000000000000" pitchFamily="2" charset="2"/>
              <a:buChar char=""/>
              <a:defRPr sz="1800"/>
            </a:lvl3pPr>
            <a:lvl4pPr marL="687600" indent="-228600" defTabSz="357708">
              <a:lnSpc>
                <a:spcPct val="140000"/>
              </a:lnSpc>
              <a:spcBef>
                <a:spcPts val="0"/>
              </a:spcBef>
              <a:buClr>
                <a:schemeClr val="tx1"/>
              </a:buClr>
              <a:buSzPct val="100000"/>
              <a:buFont typeface="Wingdings" panose="05000000000000000000" pitchFamily="2" charset="2"/>
              <a:buChar char=""/>
              <a:defRPr sz="1600"/>
            </a:lvl4pPr>
            <a:lvl5pPr marL="890800" indent="-203200" defTabSz="357708">
              <a:lnSpc>
                <a:spcPct val="140000"/>
              </a:lnSpc>
              <a:spcBef>
                <a:spcPts val="0"/>
              </a:spcBef>
              <a:buClr>
                <a:schemeClr val="tx1"/>
              </a:buClr>
              <a:buSzPct val="100000"/>
              <a:buFont typeface="Wingdings" panose="05000000000000000000" pitchFamily="2" charset="2"/>
              <a:buChar char=""/>
              <a:defRPr sz="1400"/>
            </a:lvl5pPr>
            <a:lvl6pPr marL="1043200" indent="-152400" defTabSz="357708">
              <a:lnSpc>
                <a:spcPct val="140000"/>
              </a:lnSpc>
              <a:buClr>
                <a:schemeClr val="tx1"/>
              </a:buClr>
              <a:buSzPct val="100000"/>
              <a:buFont typeface="Wingdings" panose="05000000000000000000" pitchFamily="2" charset="2"/>
              <a:buChar char=""/>
              <a:defRPr sz="1200"/>
            </a:lvl6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15" name="Rectangle 4" descr="Rectangle 4"/>
          <p:cNvSpPr>
            <a:spLocks noGrp="1" noChangeArrowheads="1"/>
          </p:cNvSpPr>
          <p:nvPr>
            <p:ph type="dt" sz="half" idx="2"/>
          </p:nvPr>
        </p:nvSpPr>
        <p:spPr bwMode="auto">
          <a:xfrm>
            <a:off x="9670343" y="6469200"/>
            <a:ext cx="1440000" cy="237600"/>
          </a:xfrm>
          <a:prstGeom prst="rect">
            <a:avLst/>
          </a:prstGeom>
          <a:noFill/>
          <a:ln w="9525">
            <a:noFill/>
            <a:miter lim="800000"/>
            <a:headEnd/>
            <a:tailEnd/>
          </a:ln>
          <a:effectLst/>
        </p:spPr>
        <p:txBody>
          <a:bodyPr vert="horz" wrap="none" lIns="0" tIns="0" rIns="0" bIns="45720" numCol="1" anchor="t" anchorCtr="0" compatLnSpc="1">
            <a:prstTxWarp prst="textNoShape">
              <a:avLst/>
            </a:prstTxWarp>
          </a:bodyPr>
          <a:lstStyle>
            <a:lvl1pPr marL="0" algn="ctr" defTabSz="1219170" rtl="0" eaLnBrk="1" latinLnBrk="0" hangingPunct="1">
              <a:defRPr lang="en-US" sz="850" kern="1200" smtClean="0">
                <a:solidFill>
                  <a:schemeClr val="tx1"/>
                </a:solidFill>
                <a:latin typeface="+mn-lt"/>
                <a:ea typeface="+mn-ea"/>
                <a:cs typeface="Arial" pitchFamily="34" charset="0"/>
              </a:defRPr>
            </a:lvl1pPr>
          </a:lstStyle>
          <a:p>
            <a:pPr>
              <a:defRPr/>
            </a:pPr>
            <a:r>
              <a:rPr lang="en-GB" noProof="1"/>
              <a:t>August 2023</a:t>
            </a:r>
          </a:p>
        </p:txBody>
      </p:sp>
      <p:sp>
        <p:nvSpPr>
          <p:cNvPr id="13" name="Rectangle 6" descr="Rectangle 6"/>
          <p:cNvSpPr>
            <a:spLocks noGrp="1" noChangeArrowheads="1"/>
          </p:cNvSpPr>
          <p:nvPr>
            <p:ph type="sldNum" sz="quarter" idx="4"/>
          </p:nvPr>
        </p:nvSpPr>
        <p:spPr bwMode="auto">
          <a:xfrm>
            <a:off x="11324177" y="6469199"/>
            <a:ext cx="355564" cy="237600"/>
          </a:xfrm>
          <a:prstGeom prst="rect">
            <a:avLst/>
          </a:prstGeom>
          <a:noFill/>
          <a:ln w="9525">
            <a:noFill/>
            <a:miter lim="800000"/>
            <a:headEnd/>
            <a:tailEnd/>
          </a:ln>
          <a:effectLst/>
        </p:spPr>
        <p:txBody>
          <a:bodyPr vert="horz" wrap="none" lIns="0" tIns="0" rIns="0" bIns="45720" numCol="1" anchor="t" anchorCtr="0" compatLnSpc="1">
            <a:prstTxWarp prst="textNoShape">
              <a:avLst/>
            </a:prstTxWarp>
          </a:bodyPr>
          <a:lstStyle>
            <a:lvl1pPr algn="r">
              <a:defRPr sz="850">
                <a:solidFill>
                  <a:schemeClr val="tx1"/>
                </a:solidFill>
                <a:latin typeface="+mn-lt"/>
                <a:cs typeface="Arial" pitchFamily="34" charset="0"/>
              </a:defRPr>
            </a:lvl1pPr>
          </a:lstStyle>
          <a:p>
            <a:fld id="{D32BAE6A-B452-4007-8177-56DD051636F9}" type="slidenum">
              <a:rPr lang="en-GB" noProof="1" smtClean="0"/>
              <a:pPr/>
              <a:t>‹#›</a:t>
            </a:fld>
            <a:endParaRPr lang="en-GB" noProof="1"/>
          </a:p>
        </p:txBody>
      </p:sp>
      <p:sp>
        <p:nvSpPr>
          <p:cNvPr id="8" name="Rectangle 5"/>
          <p:cNvSpPr>
            <a:spLocks noGrp="1" noChangeArrowheads="1"/>
          </p:cNvSpPr>
          <p:nvPr>
            <p:ph type="ftr" sz="quarter" idx="3"/>
          </p:nvPr>
        </p:nvSpPr>
        <p:spPr bwMode="auto">
          <a:xfrm>
            <a:off x="3877056" y="6469199"/>
            <a:ext cx="4435312" cy="237600"/>
          </a:xfrm>
          <a:prstGeom prst="rect">
            <a:avLst/>
          </a:prstGeom>
          <a:noFill/>
          <a:ln w="9525">
            <a:noFill/>
            <a:miter lim="800000"/>
            <a:headEnd/>
            <a:tailEnd/>
          </a:ln>
          <a:effectLst/>
        </p:spPr>
        <p:txBody>
          <a:bodyPr vert="horz" wrap="square" lIns="0" tIns="0" rIns="0" bIns="45720" numCol="1" anchor="t" anchorCtr="0" compatLnSpc="1">
            <a:prstTxWarp prst="textNoShape">
              <a:avLst/>
            </a:prstTxWarp>
          </a:bodyPr>
          <a:lstStyle>
            <a:lvl1pPr>
              <a:defRPr sz="850">
                <a:solidFill>
                  <a:schemeClr val="tx1"/>
                </a:solidFill>
                <a:latin typeface="+mn-lt"/>
                <a:cs typeface="Arial" pitchFamily="34" charset="0"/>
              </a:defRPr>
            </a:lvl1pPr>
          </a:lstStyle>
          <a:p>
            <a:pPr>
              <a:defRPr/>
            </a:pPr>
            <a:r>
              <a:rPr lang="en-GB" noProof="1"/>
              <a:t> </a:t>
            </a:r>
          </a:p>
        </p:txBody>
      </p:sp>
      <p:sp>
        <p:nvSpPr>
          <p:cNvPr id="9" name="TextBox 8" descr="CONFIDENTIAL_TAG_0xFFEE">
            <a:extLst>
              <a:ext uri="{FF2B5EF4-FFF2-40B4-BE49-F238E27FC236}">
                <a16:creationId xmlns:a16="http://schemas.microsoft.com/office/drawing/2014/main" id="{012DB6D3-64F5-4DC1-8EA5-647F77E1883E}"/>
              </a:ext>
            </a:extLst>
          </p:cNvPr>
          <p:cNvSpPr txBox="1"/>
          <p:nvPr userDrawn="1"/>
        </p:nvSpPr>
        <p:spPr>
          <a:xfrm>
            <a:off x="8457822" y="6481427"/>
            <a:ext cx="1079500" cy="169277"/>
          </a:xfrm>
          <a:prstGeom prst="rect">
            <a:avLst/>
          </a:prstGeom>
          <a:noFill/>
          <a:ln>
            <a:noFill/>
          </a:ln>
          <a:effectLst>
            <a:glow>
              <a:srgbClr val="000000"/>
            </a:glow>
          </a:effectLst>
        </p:spPr>
        <p:txBody>
          <a:bodyPr vert="horz" wrap="square" lIns="0" tIns="0" rIns="0" bIns="4572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800" b="0" i="0" u="none" strike="noStrike" kern="1200" cap="none" spc="0" normalizeH="0" baseline="0" noProof="0">
                <a:ln>
                  <a:noFill/>
                </a:ln>
                <a:solidFill>
                  <a:schemeClr val="accent2"/>
                </a:solidFill>
                <a:effectLst/>
                <a:uLnTx/>
                <a:uFillTx/>
                <a:latin typeface="ShellMedium" panose="00000600000000000000" pitchFamily="50" charset="0"/>
                <a:ea typeface="+mn-ea"/>
                <a:cs typeface="+mn-cs"/>
              </a:rPr>
              <a:t>INTERNAL</a:t>
            </a:r>
            <a:endParaRPr kumimoji="0" lang="en-GB" sz="800" b="0" i="0" u="none" strike="noStrike" kern="1200" cap="none" spc="0" normalizeH="0" baseline="0" noProof="0" dirty="0">
              <a:ln>
                <a:noFill/>
              </a:ln>
              <a:solidFill>
                <a:schemeClr val="accent2"/>
              </a:solidFill>
              <a:effectLst/>
              <a:uLnTx/>
              <a:uFillTx/>
              <a:latin typeface="ShellMedium" panose="00000600000000000000" pitchFamily="50" charset="0"/>
              <a:ea typeface="+mn-ea"/>
              <a:cs typeface="+mn-cs"/>
            </a:endParaRPr>
          </a:p>
        </p:txBody>
      </p:sp>
    </p:spTree>
    <p:extLst>
      <p:ext uri="{BB962C8B-B14F-4D97-AF65-F5344CB8AC3E}">
        <p14:creationId xmlns:p14="http://schemas.microsoft.com/office/powerpoint/2010/main" val="194005781"/>
      </p:ext>
    </p:extLst>
  </p:cSld>
  <p:clrMapOvr>
    <a:masterClrMapping/>
  </p:clrMapOvr>
  <p:transition/>
  <p:hf hdr="0"/>
  <p:extLst>
    <p:ext uri="{DCECCB84-F9BA-43D5-87BE-67443E8EF086}">
      <p15:sldGuideLst xmlns:p15="http://schemas.microsoft.com/office/powerpoint/2012/main">
        <p15:guide id="1" orient="horz" pos="2160">
          <p15:clr>
            <a:srgbClr val="FBAE40"/>
          </p15:clr>
        </p15:guide>
        <p15:guide id="2" orient="horz" pos="813">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 High Content">
    <p:spTree>
      <p:nvGrpSpPr>
        <p:cNvPr id="1" name=""/>
        <p:cNvGrpSpPr/>
        <p:nvPr/>
      </p:nvGrpSpPr>
      <p:grpSpPr>
        <a:xfrm>
          <a:off x="0" y="0"/>
          <a:ext cx="0" cy="0"/>
          <a:chOff x="0" y="0"/>
          <a:chExt cx="0" cy="0"/>
        </a:xfrm>
      </p:grpSpPr>
      <p:sp>
        <p:nvSpPr>
          <p:cNvPr id="34" name="Rectangle 2"/>
          <p:cNvSpPr>
            <a:spLocks noGrp="1" noChangeArrowheads="1"/>
          </p:cNvSpPr>
          <p:nvPr>
            <p:ph type="title"/>
          </p:nvPr>
        </p:nvSpPr>
        <p:spPr bwMode="auto">
          <a:xfrm>
            <a:off x="508000" y="712799"/>
            <a:ext cx="11171238" cy="808025"/>
          </a:xfrm>
          <a:prstGeom prst="rect">
            <a:avLst/>
          </a:prstGeom>
          <a:noFill/>
          <a:ln w="9525" algn="ctr">
            <a:noFill/>
            <a:miter lim="800000"/>
            <a:headEnd/>
            <a:tailEnd/>
          </a:ln>
        </p:spPr>
        <p:txBody>
          <a:bodyPr vert="horz" wrap="square" lIns="0" tIns="0" rIns="0" bIns="0" numCol="1" anchor="t" anchorCtr="0" compatLnSpc="1">
            <a:prstTxWarp prst="textNoShape">
              <a:avLst/>
            </a:prstTxWarp>
          </a:bodyPr>
          <a:lstStyle>
            <a:lvl1pPr>
              <a:defRPr lang="en-GB" sz="2400" b="0" kern="1200" cap="none" baseline="0" noProof="0" dirty="0" smtClean="0">
                <a:solidFill>
                  <a:schemeClr val="tx1"/>
                </a:solidFill>
                <a:latin typeface="+mj-lt"/>
                <a:ea typeface="+mj-ea"/>
                <a:cs typeface="+mj-cs"/>
              </a:defRPr>
            </a:lvl1pPr>
          </a:lstStyle>
          <a:p>
            <a:pPr lvl="0"/>
            <a:r>
              <a:rPr lang="en-GB" noProof="0"/>
              <a:t>Click to edit Master title style</a:t>
            </a:r>
            <a:endParaRPr lang="en-GB" noProof="0" dirty="0"/>
          </a:p>
        </p:txBody>
      </p:sp>
      <p:sp>
        <p:nvSpPr>
          <p:cNvPr id="11" name="Content Placeholder 9"/>
          <p:cNvSpPr>
            <a:spLocks noGrp="1"/>
          </p:cNvSpPr>
          <p:nvPr>
            <p:ph sz="quarter" idx="11"/>
          </p:nvPr>
        </p:nvSpPr>
        <p:spPr>
          <a:xfrm>
            <a:off x="765174" y="1686556"/>
            <a:ext cx="10914063" cy="4672967"/>
          </a:xfrm>
        </p:spPr>
        <p:txBody>
          <a:bodyPr/>
          <a:lstStyle>
            <a:lvl1pPr marL="0" indent="0" defTabSz="357708">
              <a:lnSpc>
                <a:spcPct val="140000"/>
              </a:lnSpc>
              <a:spcBef>
                <a:spcPts val="0"/>
              </a:spcBef>
              <a:defRPr sz="1400"/>
            </a:lvl1pPr>
            <a:lvl2pPr marL="176400" indent="-176400" defTabSz="357708">
              <a:lnSpc>
                <a:spcPct val="140000"/>
              </a:lnSpc>
              <a:spcBef>
                <a:spcPts val="0"/>
              </a:spcBef>
              <a:defRPr sz="1400"/>
            </a:lvl2pPr>
            <a:lvl3pPr marL="354200" indent="-177800" defTabSz="357708">
              <a:lnSpc>
                <a:spcPct val="140000"/>
              </a:lnSpc>
              <a:spcBef>
                <a:spcPts val="0"/>
              </a:spcBef>
              <a:buClr>
                <a:schemeClr val="accent2"/>
              </a:buClr>
              <a:buSzPct val="100000"/>
              <a:buFont typeface="Wingdings" panose="05000000000000000000" pitchFamily="2" charset="2"/>
              <a:buChar char=""/>
              <a:defRPr sz="1400"/>
            </a:lvl3pPr>
            <a:lvl4pPr marL="532000" indent="-177800" defTabSz="357708">
              <a:lnSpc>
                <a:spcPct val="140000"/>
              </a:lnSpc>
              <a:spcBef>
                <a:spcPts val="0"/>
              </a:spcBef>
              <a:buClr>
                <a:schemeClr val="tx1"/>
              </a:buClr>
              <a:buSzPct val="100000"/>
              <a:buFont typeface="Wingdings" panose="05000000000000000000" pitchFamily="2" charset="2"/>
              <a:buChar char=""/>
              <a:defRPr sz="1200"/>
            </a:lvl4pPr>
            <a:lvl5pPr marL="684400" indent="-152400" defTabSz="357708">
              <a:lnSpc>
                <a:spcPct val="140000"/>
              </a:lnSpc>
              <a:spcBef>
                <a:spcPts val="0"/>
              </a:spcBef>
              <a:buClr>
                <a:schemeClr val="tx1"/>
              </a:buClr>
              <a:buSzPct val="100000"/>
              <a:buFont typeface="Wingdings" panose="05000000000000000000" pitchFamily="2" charset="2"/>
              <a:buChar char=""/>
              <a:tabLst/>
              <a:defRPr sz="1100"/>
            </a:lvl5pPr>
            <a:lvl6pPr marL="824100" indent="-139700" defTabSz="357708">
              <a:lnSpc>
                <a:spcPct val="140000"/>
              </a:lnSpc>
              <a:buClr>
                <a:schemeClr val="tx1"/>
              </a:buClr>
              <a:buSzPct val="100000"/>
              <a:buFont typeface="Wingdings" panose="05000000000000000000" pitchFamily="2" charset="2"/>
              <a:buChar char=""/>
              <a:defRPr sz="1000"/>
            </a:lvl6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14" name="Rectangle 4" descr="Rectangle 4"/>
          <p:cNvSpPr>
            <a:spLocks noGrp="1" noChangeArrowheads="1"/>
          </p:cNvSpPr>
          <p:nvPr>
            <p:ph type="dt" sz="half" idx="2"/>
          </p:nvPr>
        </p:nvSpPr>
        <p:spPr bwMode="auto">
          <a:xfrm>
            <a:off x="9670343" y="6469200"/>
            <a:ext cx="1440000" cy="237600"/>
          </a:xfrm>
          <a:prstGeom prst="rect">
            <a:avLst/>
          </a:prstGeom>
          <a:noFill/>
          <a:ln w="9525">
            <a:noFill/>
            <a:miter lim="800000"/>
            <a:headEnd/>
            <a:tailEnd/>
          </a:ln>
          <a:effectLst/>
        </p:spPr>
        <p:txBody>
          <a:bodyPr vert="horz" wrap="none" lIns="0" tIns="0" rIns="0" bIns="45720" numCol="1" anchor="t" anchorCtr="0" compatLnSpc="1">
            <a:prstTxWarp prst="textNoShape">
              <a:avLst/>
            </a:prstTxWarp>
          </a:bodyPr>
          <a:lstStyle>
            <a:lvl1pPr marL="0" algn="ctr" defTabSz="1219170" rtl="0" eaLnBrk="1" latinLnBrk="0" hangingPunct="1">
              <a:defRPr lang="en-US" sz="850" kern="1200" smtClean="0">
                <a:solidFill>
                  <a:schemeClr val="tx1"/>
                </a:solidFill>
                <a:latin typeface="+mn-lt"/>
                <a:ea typeface="+mn-ea"/>
                <a:cs typeface="Arial" pitchFamily="34" charset="0"/>
              </a:defRPr>
            </a:lvl1pPr>
          </a:lstStyle>
          <a:p>
            <a:pPr>
              <a:defRPr/>
            </a:pPr>
            <a:r>
              <a:rPr lang="en-GB" noProof="1"/>
              <a:t>August 2023</a:t>
            </a:r>
          </a:p>
        </p:txBody>
      </p:sp>
      <p:sp>
        <p:nvSpPr>
          <p:cNvPr id="16" name="Rectangle 6" descr="Rectangle 6"/>
          <p:cNvSpPr>
            <a:spLocks noGrp="1" noChangeArrowheads="1"/>
          </p:cNvSpPr>
          <p:nvPr>
            <p:ph type="sldNum" sz="quarter" idx="4"/>
          </p:nvPr>
        </p:nvSpPr>
        <p:spPr bwMode="auto">
          <a:xfrm>
            <a:off x="11324177" y="6469199"/>
            <a:ext cx="355564" cy="237600"/>
          </a:xfrm>
          <a:prstGeom prst="rect">
            <a:avLst/>
          </a:prstGeom>
          <a:noFill/>
          <a:ln w="9525">
            <a:noFill/>
            <a:miter lim="800000"/>
            <a:headEnd/>
            <a:tailEnd/>
          </a:ln>
          <a:effectLst/>
        </p:spPr>
        <p:txBody>
          <a:bodyPr vert="horz" wrap="none" lIns="0" tIns="0" rIns="0" bIns="45720" numCol="1" anchor="t" anchorCtr="0" compatLnSpc="1">
            <a:prstTxWarp prst="textNoShape">
              <a:avLst/>
            </a:prstTxWarp>
          </a:bodyPr>
          <a:lstStyle>
            <a:lvl1pPr algn="r">
              <a:defRPr sz="850">
                <a:solidFill>
                  <a:schemeClr val="tx1"/>
                </a:solidFill>
                <a:latin typeface="+mn-lt"/>
                <a:cs typeface="Arial" pitchFamily="34" charset="0"/>
              </a:defRPr>
            </a:lvl1pPr>
          </a:lstStyle>
          <a:p>
            <a:fld id="{D32BAE6A-B452-4007-8177-56DD051636F9}" type="slidenum">
              <a:rPr lang="en-GB" noProof="1" smtClean="0"/>
              <a:pPr/>
              <a:t>‹#›</a:t>
            </a:fld>
            <a:endParaRPr lang="en-GB" noProof="1"/>
          </a:p>
        </p:txBody>
      </p:sp>
      <p:sp>
        <p:nvSpPr>
          <p:cNvPr id="17" name="Rectangle 5"/>
          <p:cNvSpPr>
            <a:spLocks noGrp="1" noChangeArrowheads="1"/>
          </p:cNvSpPr>
          <p:nvPr>
            <p:ph type="ftr" sz="quarter" idx="3"/>
          </p:nvPr>
        </p:nvSpPr>
        <p:spPr bwMode="auto">
          <a:xfrm>
            <a:off x="3877056" y="6469199"/>
            <a:ext cx="4435312" cy="237600"/>
          </a:xfrm>
          <a:prstGeom prst="rect">
            <a:avLst/>
          </a:prstGeom>
          <a:noFill/>
          <a:ln w="9525">
            <a:noFill/>
            <a:miter lim="800000"/>
            <a:headEnd/>
            <a:tailEnd/>
          </a:ln>
          <a:effectLst/>
        </p:spPr>
        <p:txBody>
          <a:bodyPr vert="horz" wrap="square" lIns="0" tIns="0" rIns="0" bIns="45720" numCol="1" anchor="t" anchorCtr="0" compatLnSpc="1">
            <a:prstTxWarp prst="textNoShape">
              <a:avLst/>
            </a:prstTxWarp>
          </a:bodyPr>
          <a:lstStyle>
            <a:lvl1pPr>
              <a:defRPr sz="850">
                <a:solidFill>
                  <a:schemeClr val="tx1"/>
                </a:solidFill>
                <a:latin typeface="+mn-lt"/>
                <a:cs typeface="Arial" pitchFamily="34" charset="0"/>
              </a:defRPr>
            </a:lvl1pPr>
          </a:lstStyle>
          <a:p>
            <a:pPr>
              <a:defRPr/>
            </a:pPr>
            <a:r>
              <a:rPr lang="en-GB" noProof="1"/>
              <a:t> </a:t>
            </a:r>
          </a:p>
        </p:txBody>
      </p:sp>
      <p:sp>
        <p:nvSpPr>
          <p:cNvPr id="7" name="TextBox 6" descr="CONFIDENTIAL_TAG_0xFFEE">
            <a:extLst>
              <a:ext uri="{FF2B5EF4-FFF2-40B4-BE49-F238E27FC236}">
                <a16:creationId xmlns:a16="http://schemas.microsoft.com/office/drawing/2014/main" id="{2E559C17-5A91-4996-859D-871BF3C6D4C3}"/>
              </a:ext>
            </a:extLst>
          </p:cNvPr>
          <p:cNvSpPr txBox="1"/>
          <p:nvPr userDrawn="1"/>
        </p:nvSpPr>
        <p:spPr>
          <a:xfrm>
            <a:off x="8457822" y="6481427"/>
            <a:ext cx="1079500" cy="169277"/>
          </a:xfrm>
          <a:prstGeom prst="rect">
            <a:avLst/>
          </a:prstGeom>
          <a:noFill/>
          <a:ln>
            <a:noFill/>
          </a:ln>
          <a:effectLst>
            <a:glow>
              <a:srgbClr val="000000"/>
            </a:glow>
          </a:effectLst>
        </p:spPr>
        <p:txBody>
          <a:bodyPr vert="horz" wrap="square" lIns="0" tIns="0" rIns="0" bIns="4572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800" b="0" i="0" u="none" strike="noStrike" kern="1200" cap="none" spc="0" normalizeH="0" baseline="0" noProof="0">
                <a:ln>
                  <a:noFill/>
                </a:ln>
                <a:solidFill>
                  <a:schemeClr val="accent2"/>
                </a:solidFill>
                <a:effectLst/>
                <a:uLnTx/>
                <a:uFillTx/>
                <a:latin typeface="ShellMedium" panose="00000600000000000000" pitchFamily="50" charset="0"/>
                <a:ea typeface="+mn-ea"/>
                <a:cs typeface="+mn-cs"/>
              </a:rPr>
              <a:t>INTERNAL</a:t>
            </a:r>
            <a:endParaRPr kumimoji="0" lang="en-GB" sz="800" b="0" i="0" u="none" strike="noStrike" kern="1200" cap="none" spc="0" normalizeH="0" baseline="0" noProof="0" dirty="0">
              <a:ln>
                <a:noFill/>
              </a:ln>
              <a:solidFill>
                <a:schemeClr val="accent2"/>
              </a:solidFill>
              <a:effectLst/>
              <a:uLnTx/>
              <a:uFillTx/>
              <a:latin typeface="ShellMedium" panose="00000600000000000000" pitchFamily="50" charset="0"/>
              <a:ea typeface="+mn-ea"/>
              <a:cs typeface="+mn-cs"/>
            </a:endParaRPr>
          </a:p>
        </p:txBody>
      </p:sp>
    </p:spTree>
  </p:cSld>
  <p:clrMapOvr>
    <a:masterClrMapping/>
  </p:clrMapOvr>
  <p:transition/>
  <p:hf hdr="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cstate="print">
            <a:extLst>
              <a:ext uri="{28A0092B-C50C-407E-A947-70E740481C1C}">
                <a14:useLocalDpi xmlns:a14="http://schemas.microsoft.com/office/drawing/2010/main" val="0"/>
              </a:ext>
            </a:extLst>
          </a:blip>
          <a:srcRect l="-1" t="31323" r="30139"/>
          <a:stretch/>
        </p:blipFill>
        <p:spPr>
          <a:xfrm>
            <a:off x="9440005" y="0"/>
            <a:ext cx="2764695" cy="2717799"/>
          </a:xfrm>
          <a:prstGeom prst="rect">
            <a:avLst/>
          </a:prstGeom>
        </p:spPr>
      </p:pic>
      <p:sp>
        <p:nvSpPr>
          <p:cNvPr id="34" name="Rectangle 2"/>
          <p:cNvSpPr>
            <a:spLocks noGrp="1" noChangeArrowheads="1"/>
          </p:cNvSpPr>
          <p:nvPr>
            <p:ph type="title"/>
          </p:nvPr>
        </p:nvSpPr>
        <p:spPr bwMode="auto">
          <a:xfrm>
            <a:off x="508000" y="712800"/>
            <a:ext cx="11171238" cy="808025"/>
          </a:xfrm>
          <a:prstGeom prst="rect">
            <a:avLst/>
          </a:prstGeom>
          <a:noFill/>
          <a:ln w="9525" algn="ctr">
            <a:noFill/>
            <a:miter lim="800000"/>
            <a:headEnd/>
            <a:tailEnd/>
          </a:ln>
        </p:spPr>
        <p:txBody>
          <a:bodyPr vert="horz" wrap="square" lIns="0" tIns="0" rIns="0" bIns="0" numCol="1" anchor="t" anchorCtr="0" compatLnSpc="1">
            <a:prstTxWarp prst="textNoShape">
              <a:avLst/>
            </a:prstTxWarp>
          </a:bodyPr>
          <a:lstStyle>
            <a:lvl1pPr>
              <a:defRPr lang="en-US" sz="2400" b="0" kern="1200" cap="none" baseline="0" noProof="0" dirty="0" smtClean="0">
                <a:solidFill>
                  <a:schemeClr val="tx1"/>
                </a:solidFill>
                <a:latin typeface="+mj-lt"/>
                <a:ea typeface="+mj-ea"/>
                <a:cs typeface="+mj-cs"/>
              </a:defRPr>
            </a:lvl1pPr>
          </a:lstStyle>
          <a:p>
            <a:pPr lvl="0"/>
            <a:r>
              <a:rPr lang="en-GB"/>
              <a:t>Click to edit Master title style</a:t>
            </a:r>
            <a:endParaRPr lang="en-GB" dirty="0"/>
          </a:p>
        </p:txBody>
      </p:sp>
      <p:sp>
        <p:nvSpPr>
          <p:cNvPr id="10" name="Content Placeholder 14"/>
          <p:cNvSpPr>
            <a:spLocks noGrp="1"/>
          </p:cNvSpPr>
          <p:nvPr>
            <p:ph sz="quarter" idx="13"/>
          </p:nvPr>
        </p:nvSpPr>
        <p:spPr>
          <a:xfrm>
            <a:off x="6472014" y="1665288"/>
            <a:ext cx="5207223" cy="4694237"/>
          </a:xfrm>
        </p:spPr>
        <p:txBody>
          <a:bodyPr/>
          <a:lstStyle>
            <a:lvl1pPr marL="0" indent="0">
              <a:spcAft>
                <a:spcPts val="0"/>
              </a:spcAft>
              <a:buClr>
                <a:schemeClr val="accent2"/>
              </a:buClr>
              <a:buSzPct val="85000"/>
              <a:buFont typeface="Wingdings" pitchFamily="2" charset="2"/>
              <a:buNone/>
              <a:defRPr sz="1800"/>
            </a:lvl1pPr>
            <a:lvl2pPr marL="230400" indent="-230400">
              <a:spcAft>
                <a:spcPts val="0"/>
              </a:spcAft>
              <a:buClr>
                <a:schemeClr val="accent2"/>
              </a:buClr>
              <a:buSzPct val="75000"/>
              <a:buFont typeface="Wingdings" panose="05000000000000000000" pitchFamily="2" charset="2"/>
              <a:buChar char="¢"/>
              <a:defRPr sz="1800"/>
            </a:lvl2pPr>
            <a:lvl3pPr marL="459000" indent="-228600">
              <a:spcBef>
                <a:spcPts val="0"/>
              </a:spcBef>
              <a:spcAft>
                <a:spcPts val="0"/>
              </a:spcAft>
              <a:buClr>
                <a:schemeClr val="accent2"/>
              </a:buClr>
              <a:buFont typeface="Wingdings" panose="05000000000000000000" pitchFamily="2" charset="2"/>
              <a:buChar char=""/>
              <a:defRPr sz="1800"/>
            </a:lvl3pPr>
            <a:lvl4pPr marL="687600" indent="-228600">
              <a:spcBef>
                <a:spcPts val="0"/>
              </a:spcBef>
              <a:spcAft>
                <a:spcPts val="0"/>
              </a:spcAft>
              <a:buClr>
                <a:schemeClr val="tx1"/>
              </a:buClr>
              <a:buFont typeface="Wingdings" panose="05000000000000000000" pitchFamily="2" charset="2"/>
              <a:buChar char=""/>
              <a:defRPr sz="1800"/>
            </a:lvl4pPr>
            <a:lvl5pPr marL="890800" indent="-203200">
              <a:spcBef>
                <a:spcPts val="0"/>
              </a:spcBef>
              <a:spcAft>
                <a:spcPts val="0"/>
              </a:spcAft>
              <a:buClr>
                <a:schemeClr val="tx1"/>
              </a:buClr>
              <a:buFont typeface="Wingdings" panose="05000000000000000000" pitchFamily="2" charset="2"/>
              <a:buChar char=""/>
              <a:defRPr sz="1600"/>
            </a:lvl5pPr>
            <a:lvl6pPr marL="1043200" indent="-152400">
              <a:spcBef>
                <a:spcPts val="0"/>
              </a:spcBef>
              <a:spcAft>
                <a:spcPts val="0"/>
              </a:spcAft>
              <a:buClr>
                <a:schemeClr val="tx1"/>
              </a:buClr>
              <a:buFont typeface="Wingdings" panose="05000000000000000000" pitchFamily="2" charset="2"/>
              <a:buChar char=""/>
              <a:defRPr sz="1200"/>
            </a:lvl6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12" name="Text Placeholder 43"/>
          <p:cNvSpPr>
            <a:spLocks noGrp="1"/>
          </p:cNvSpPr>
          <p:nvPr>
            <p:ph type="body" sz="quarter" idx="11"/>
          </p:nvPr>
        </p:nvSpPr>
        <p:spPr>
          <a:xfrm>
            <a:off x="765174" y="1665286"/>
            <a:ext cx="5211763" cy="4694239"/>
          </a:xfrm>
        </p:spPr>
        <p:txBody>
          <a:bodyPr/>
          <a:lstStyle>
            <a:lvl1pPr marL="0" indent="0">
              <a:spcAft>
                <a:spcPts val="0"/>
              </a:spcAft>
              <a:buClr>
                <a:schemeClr val="accent2"/>
              </a:buClr>
              <a:buSzPct val="85000"/>
              <a:buFont typeface="Wingdings" pitchFamily="2" charset="2"/>
              <a:buNone/>
              <a:defRPr sz="1800"/>
            </a:lvl1pPr>
            <a:lvl2pPr marL="230400" indent="-230400">
              <a:spcAft>
                <a:spcPts val="0"/>
              </a:spcAft>
              <a:buClr>
                <a:schemeClr val="accent2"/>
              </a:buClr>
              <a:buSzPct val="75000"/>
              <a:buFont typeface="Wingdings" panose="05000000000000000000" pitchFamily="2" charset="2"/>
              <a:buChar char=""/>
              <a:defRPr sz="1800"/>
            </a:lvl2pPr>
            <a:lvl3pPr marL="459000" indent="-228600">
              <a:spcAft>
                <a:spcPts val="0"/>
              </a:spcAft>
              <a:buClr>
                <a:schemeClr val="accent2"/>
              </a:buClr>
              <a:buFont typeface="Wingdings" panose="05000000000000000000" pitchFamily="2" charset="2"/>
              <a:buChar char=""/>
              <a:defRPr sz="1800"/>
            </a:lvl3pPr>
            <a:lvl4pPr marL="687600" indent="-228600">
              <a:spcBef>
                <a:spcPts val="0"/>
              </a:spcBef>
              <a:spcAft>
                <a:spcPts val="0"/>
              </a:spcAft>
              <a:buClr>
                <a:schemeClr val="tx1"/>
              </a:buClr>
              <a:buFont typeface="Wingdings" panose="05000000000000000000" pitchFamily="2" charset="2"/>
              <a:buChar char=""/>
              <a:defRPr sz="1800"/>
            </a:lvl4pPr>
            <a:lvl5pPr marL="890800" indent="-203200">
              <a:spcBef>
                <a:spcPts val="0"/>
              </a:spcBef>
              <a:spcAft>
                <a:spcPts val="0"/>
              </a:spcAft>
              <a:buClr>
                <a:schemeClr val="tx1"/>
              </a:buClr>
              <a:buFont typeface="Wingdings" panose="05000000000000000000" pitchFamily="2" charset="2"/>
              <a:buChar char=""/>
              <a:defRPr sz="1600"/>
            </a:lvl5pPr>
            <a:lvl6pPr marL="1043200" indent="-152400">
              <a:spcBef>
                <a:spcPts val="0"/>
              </a:spcBef>
              <a:spcAft>
                <a:spcPts val="0"/>
              </a:spcAft>
              <a:buClr>
                <a:schemeClr val="tx1"/>
              </a:buClr>
              <a:buFont typeface="Wingdings" panose="05000000000000000000" pitchFamily="2" charset="2"/>
              <a:buChar char=""/>
              <a:defRPr sz="1200"/>
            </a:lvl6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16" name="Rectangle 4" descr="Rectangle 4"/>
          <p:cNvSpPr>
            <a:spLocks noGrp="1" noChangeArrowheads="1"/>
          </p:cNvSpPr>
          <p:nvPr>
            <p:ph type="dt" sz="half" idx="2"/>
          </p:nvPr>
        </p:nvSpPr>
        <p:spPr bwMode="auto">
          <a:xfrm>
            <a:off x="9670343" y="6469200"/>
            <a:ext cx="1440000" cy="237600"/>
          </a:xfrm>
          <a:prstGeom prst="rect">
            <a:avLst/>
          </a:prstGeom>
          <a:noFill/>
          <a:ln w="9525">
            <a:noFill/>
            <a:miter lim="800000"/>
            <a:headEnd/>
            <a:tailEnd/>
          </a:ln>
          <a:effectLst/>
        </p:spPr>
        <p:txBody>
          <a:bodyPr vert="horz" wrap="none" lIns="0" tIns="0" rIns="0" bIns="45720" numCol="1" anchor="t" anchorCtr="0" compatLnSpc="1">
            <a:prstTxWarp prst="textNoShape">
              <a:avLst/>
            </a:prstTxWarp>
          </a:bodyPr>
          <a:lstStyle>
            <a:lvl1pPr marL="0" algn="ctr" defTabSz="1219170" rtl="0" eaLnBrk="1" latinLnBrk="0" hangingPunct="1">
              <a:defRPr lang="en-US" sz="850" kern="1200" smtClean="0">
                <a:solidFill>
                  <a:schemeClr val="tx1"/>
                </a:solidFill>
                <a:latin typeface="+mn-lt"/>
                <a:ea typeface="+mn-ea"/>
                <a:cs typeface="Arial" pitchFamily="34" charset="0"/>
              </a:defRPr>
            </a:lvl1pPr>
          </a:lstStyle>
          <a:p>
            <a:pPr>
              <a:defRPr/>
            </a:pPr>
            <a:r>
              <a:rPr lang="en-GB" noProof="1"/>
              <a:t>August 2023</a:t>
            </a:r>
          </a:p>
        </p:txBody>
      </p:sp>
      <p:sp>
        <p:nvSpPr>
          <p:cNvPr id="18" name="Rectangle 6" descr="Rectangle 6"/>
          <p:cNvSpPr>
            <a:spLocks noGrp="1" noChangeArrowheads="1"/>
          </p:cNvSpPr>
          <p:nvPr>
            <p:ph type="sldNum" sz="quarter" idx="4"/>
          </p:nvPr>
        </p:nvSpPr>
        <p:spPr bwMode="auto">
          <a:xfrm>
            <a:off x="11324177" y="6469199"/>
            <a:ext cx="355564" cy="237600"/>
          </a:xfrm>
          <a:prstGeom prst="rect">
            <a:avLst/>
          </a:prstGeom>
          <a:noFill/>
          <a:ln w="9525">
            <a:noFill/>
            <a:miter lim="800000"/>
            <a:headEnd/>
            <a:tailEnd/>
          </a:ln>
          <a:effectLst/>
        </p:spPr>
        <p:txBody>
          <a:bodyPr vert="horz" wrap="none" lIns="0" tIns="0" rIns="0" bIns="45720" numCol="1" anchor="t" anchorCtr="0" compatLnSpc="1">
            <a:prstTxWarp prst="textNoShape">
              <a:avLst/>
            </a:prstTxWarp>
          </a:bodyPr>
          <a:lstStyle>
            <a:lvl1pPr algn="r">
              <a:defRPr sz="850">
                <a:solidFill>
                  <a:schemeClr val="tx1"/>
                </a:solidFill>
                <a:latin typeface="+mn-lt"/>
                <a:cs typeface="Arial" pitchFamily="34" charset="0"/>
              </a:defRPr>
            </a:lvl1pPr>
          </a:lstStyle>
          <a:p>
            <a:fld id="{D32BAE6A-B452-4007-8177-56DD051636F9}" type="slidenum">
              <a:rPr lang="en-GB" noProof="1" smtClean="0"/>
              <a:pPr/>
              <a:t>‹#›</a:t>
            </a:fld>
            <a:endParaRPr lang="en-GB" noProof="1"/>
          </a:p>
        </p:txBody>
      </p:sp>
      <p:sp>
        <p:nvSpPr>
          <p:cNvPr id="20" name="Rectangle 5"/>
          <p:cNvSpPr>
            <a:spLocks noGrp="1" noChangeArrowheads="1"/>
          </p:cNvSpPr>
          <p:nvPr>
            <p:ph type="ftr" sz="quarter" idx="3"/>
          </p:nvPr>
        </p:nvSpPr>
        <p:spPr bwMode="auto">
          <a:xfrm>
            <a:off x="3877056" y="6469199"/>
            <a:ext cx="4435312" cy="237600"/>
          </a:xfrm>
          <a:prstGeom prst="rect">
            <a:avLst/>
          </a:prstGeom>
          <a:noFill/>
          <a:ln w="9525">
            <a:noFill/>
            <a:miter lim="800000"/>
            <a:headEnd/>
            <a:tailEnd/>
          </a:ln>
          <a:effectLst/>
        </p:spPr>
        <p:txBody>
          <a:bodyPr vert="horz" wrap="square" lIns="0" tIns="0" rIns="0" bIns="45720" numCol="1" anchor="t" anchorCtr="0" compatLnSpc="1">
            <a:prstTxWarp prst="textNoShape">
              <a:avLst/>
            </a:prstTxWarp>
          </a:bodyPr>
          <a:lstStyle>
            <a:lvl1pPr>
              <a:defRPr sz="850">
                <a:solidFill>
                  <a:schemeClr val="tx1"/>
                </a:solidFill>
                <a:latin typeface="+mn-lt"/>
                <a:cs typeface="Arial" pitchFamily="34" charset="0"/>
              </a:defRPr>
            </a:lvl1pPr>
          </a:lstStyle>
          <a:p>
            <a:pPr>
              <a:defRPr/>
            </a:pPr>
            <a:r>
              <a:rPr lang="en-GB" noProof="1"/>
              <a:t> </a:t>
            </a:r>
          </a:p>
        </p:txBody>
      </p:sp>
      <p:sp>
        <p:nvSpPr>
          <p:cNvPr id="9" name="TextBox 8" descr="CONFIDENTIAL_TAG_0xFFEE">
            <a:extLst>
              <a:ext uri="{FF2B5EF4-FFF2-40B4-BE49-F238E27FC236}">
                <a16:creationId xmlns:a16="http://schemas.microsoft.com/office/drawing/2014/main" id="{741625F9-3AE4-41BA-AA26-92723726CBAF}"/>
              </a:ext>
            </a:extLst>
          </p:cNvPr>
          <p:cNvSpPr txBox="1"/>
          <p:nvPr userDrawn="1"/>
        </p:nvSpPr>
        <p:spPr>
          <a:xfrm>
            <a:off x="8457822" y="6481427"/>
            <a:ext cx="1079500" cy="169277"/>
          </a:xfrm>
          <a:prstGeom prst="rect">
            <a:avLst/>
          </a:prstGeom>
          <a:noFill/>
          <a:ln>
            <a:noFill/>
          </a:ln>
          <a:effectLst>
            <a:glow>
              <a:srgbClr val="000000"/>
            </a:glow>
          </a:effectLst>
        </p:spPr>
        <p:txBody>
          <a:bodyPr vert="horz" wrap="square" lIns="0" tIns="0" rIns="0" bIns="4572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800" b="0" i="0" u="none" strike="noStrike" kern="1200" cap="none" spc="0" normalizeH="0" baseline="0" noProof="0">
                <a:ln>
                  <a:noFill/>
                </a:ln>
                <a:solidFill>
                  <a:schemeClr val="accent2"/>
                </a:solidFill>
                <a:effectLst/>
                <a:uLnTx/>
                <a:uFillTx/>
                <a:latin typeface="ShellMedium" panose="00000600000000000000" pitchFamily="50" charset="0"/>
                <a:ea typeface="+mn-ea"/>
                <a:cs typeface="+mn-cs"/>
              </a:rPr>
              <a:t>INTERNAL</a:t>
            </a:r>
            <a:endParaRPr kumimoji="0" lang="en-GB" sz="800" b="0" i="0" u="none" strike="noStrike" kern="1200" cap="none" spc="0" normalizeH="0" baseline="0" noProof="0" dirty="0">
              <a:ln>
                <a:noFill/>
              </a:ln>
              <a:solidFill>
                <a:schemeClr val="accent2"/>
              </a:solidFill>
              <a:effectLst/>
              <a:uLnTx/>
              <a:uFillTx/>
              <a:latin typeface="ShellMedium" panose="00000600000000000000" pitchFamily="50" charset="0"/>
              <a:ea typeface="+mn-ea"/>
              <a:cs typeface="+mn-cs"/>
            </a:endParaRPr>
          </a:p>
        </p:txBody>
      </p:sp>
    </p:spTree>
  </p:cSld>
  <p:clrMapOvr>
    <a:masterClrMapping/>
  </p:clrMapOvr>
  <p:transition/>
  <p:hf hdr="0"/>
  <p:extLst>
    <p:ext uri="{DCECCB84-F9BA-43D5-87BE-67443E8EF086}">
      <p15:sldGuideLst xmlns:p15="http://schemas.microsoft.com/office/powerpoint/2012/main">
        <p15:guide id="1" pos="3840" userDrawn="1">
          <p15:clr>
            <a:srgbClr val="FBAE40"/>
          </p15:clr>
        </p15:guide>
        <p15:guide id="2" pos="3765" userDrawn="1">
          <p15:clr>
            <a:srgbClr val="FBAE40"/>
          </p15:clr>
        </p15:guide>
        <p15:guide id="3" pos="3915"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5" name="Rectangle 3"/>
          <p:cNvSpPr>
            <a:spLocks noGrp="1" noChangeArrowheads="1"/>
          </p:cNvSpPr>
          <p:nvPr>
            <p:ph type="body" idx="1"/>
          </p:nvPr>
        </p:nvSpPr>
        <p:spPr bwMode="auto">
          <a:xfrm>
            <a:off x="765175" y="1665289"/>
            <a:ext cx="10914062" cy="4694184"/>
          </a:xfrm>
          <a:prstGeom prst="rect">
            <a:avLst/>
          </a:prstGeom>
          <a:noFill/>
          <a:ln w="9525" algn="ctr">
            <a:noFill/>
            <a:miter lim="800000"/>
            <a:headEnd/>
            <a:tailEnd/>
          </a:ln>
        </p:spPr>
        <p:txBody>
          <a:bodyPr vert="horz" wrap="square" lIns="0" tIns="0" rIns="0" bIns="0" numCol="1" anchor="t" anchorCtr="0" compatLnSpc="1">
            <a:prstTxWarp prst="textNoShape">
              <a:avLst/>
            </a:prstTxWarp>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16" name="Rectangle 2"/>
          <p:cNvSpPr>
            <a:spLocks noGrp="1" noChangeArrowheads="1"/>
          </p:cNvSpPr>
          <p:nvPr>
            <p:ph type="title"/>
          </p:nvPr>
        </p:nvSpPr>
        <p:spPr bwMode="auto">
          <a:xfrm>
            <a:off x="508000" y="712800"/>
            <a:ext cx="11171238" cy="808025"/>
          </a:xfrm>
          <a:prstGeom prst="rect">
            <a:avLst/>
          </a:prstGeom>
          <a:noFill/>
          <a:ln w="9525" algn="ctr">
            <a:noFill/>
            <a:miter lim="800000"/>
            <a:headEnd/>
            <a:tailEnd/>
          </a:ln>
        </p:spPr>
        <p:txBody>
          <a:bodyPr vert="horz" wrap="square" lIns="0" tIns="0" rIns="0" bIns="0" numCol="1" anchor="t" anchorCtr="0" compatLnSpc="1">
            <a:prstTxWarp prst="textNoShape">
              <a:avLst/>
            </a:prstTxWarp>
          </a:bodyPr>
          <a:lstStyle/>
          <a:p>
            <a:pPr lvl="0"/>
            <a:r>
              <a:rPr lang="en-GB"/>
              <a:t>Click to edit Master title style</a:t>
            </a:r>
            <a:endParaRPr lang="en-GB" dirty="0"/>
          </a:p>
        </p:txBody>
      </p:sp>
      <p:sp>
        <p:nvSpPr>
          <p:cNvPr id="4" name="Rectangle 3" descr="&lt;Shell Yellow Bar&gt;" title="&lt;Shell Yellow Bar&gt;"/>
          <p:cNvSpPr/>
          <p:nvPr userDrawn="1"/>
        </p:nvSpPr>
        <p:spPr bwMode="gray">
          <a:xfrm>
            <a:off x="-6201" y="508000"/>
            <a:ext cx="1269984" cy="38100"/>
          </a:xfrm>
          <a:prstGeom prst="rect">
            <a:avLst/>
          </a:prstGeom>
          <a:solidFill>
            <a:schemeClr val="accent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GB" dirty="0">
              <a:solidFill>
                <a:schemeClr val="tx1"/>
              </a:solidFill>
            </a:endParaRPr>
          </a:p>
        </p:txBody>
      </p:sp>
      <p:sp>
        <p:nvSpPr>
          <p:cNvPr id="82" name="Rectangle 5"/>
          <p:cNvSpPr>
            <a:spLocks noGrp="1" noChangeArrowheads="1"/>
          </p:cNvSpPr>
          <p:nvPr>
            <p:ph type="ftr" sz="quarter" idx="3"/>
          </p:nvPr>
        </p:nvSpPr>
        <p:spPr bwMode="auto">
          <a:xfrm>
            <a:off x="3877056" y="6469199"/>
            <a:ext cx="4435312" cy="237600"/>
          </a:xfrm>
          <a:prstGeom prst="rect">
            <a:avLst/>
          </a:prstGeom>
          <a:noFill/>
          <a:ln w="9525">
            <a:noFill/>
            <a:miter lim="800000"/>
            <a:headEnd/>
            <a:tailEnd/>
          </a:ln>
          <a:effectLst/>
        </p:spPr>
        <p:txBody>
          <a:bodyPr vert="horz" wrap="square" lIns="0" tIns="0" rIns="0" bIns="45720" numCol="1" anchor="t" anchorCtr="0" compatLnSpc="1">
            <a:prstTxWarp prst="textNoShape">
              <a:avLst/>
            </a:prstTxWarp>
          </a:bodyPr>
          <a:lstStyle>
            <a:lvl1pPr algn="ctr">
              <a:defRPr sz="850">
                <a:solidFill>
                  <a:schemeClr val="tx1"/>
                </a:solidFill>
                <a:latin typeface="+mn-lt"/>
                <a:cs typeface="Arial" pitchFamily="34" charset="0"/>
              </a:defRPr>
            </a:lvl1pPr>
          </a:lstStyle>
          <a:p>
            <a:pPr>
              <a:defRPr/>
            </a:pPr>
            <a:r>
              <a:rPr lang="en-GB" noProof="1"/>
              <a:t> </a:t>
            </a:r>
          </a:p>
        </p:txBody>
      </p:sp>
      <p:sp>
        <p:nvSpPr>
          <p:cNvPr id="83" name="Rectangle 4" descr="Rectangle 4"/>
          <p:cNvSpPr>
            <a:spLocks noGrp="1" noChangeArrowheads="1"/>
          </p:cNvSpPr>
          <p:nvPr>
            <p:ph type="dt" sz="half" idx="2"/>
          </p:nvPr>
        </p:nvSpPr>
        <p:spPr bwMode="auto">
          <a:xfrm>
            <a:off x="9670343" y="6469200"/>
            <a:ext cx="1440000" cy="237600"/>
          </a:xfrm>
          <a:prstGeom prst="rect">
            <a:avLst/>
          </a:prstGeom>
          <a:noFill/>
          <a:ln w="9525">
            <a:noFill/>
            <a:miter lim="800000"/>
            <a:headEnd/>
            <a:tailEnd/>
          </a:ln>
          <a:effectLst/>
        </p:spPr>
        <p:txBody>
          <a:bodyPr vert="horz" wrap="none" lIns="0" tIns="0" rIns="0" bIns="45720" numCol="1" anchor="t" anchorCtr="0" compatLnSpc="1">
            <a:prstTxWarp prst="textNoShape">
              <a:avLst/>
            </a:prstTxWarp>
          </a:bodyPr>
          <a:lstStyle>
            <a:lvl1pPr marL="0" algn="ctr" defTabSz="1219170" rtl="0" eaLnBrk="1" latinLnBrk="0" hangingPunct="1">
              <a:defRPr lang="en-US" sz="850" kern="1200" smtClean="0">
                <a:solidFill>
                  <a:schemeClr val="tx1"/>
                </a:solidFill>
                <a:latin typeface="+mn-lt"/>
                <a:ea typeface="+mn-ea"/>
                <a:cs typeface="Arial" pitchFamily="34" charset="0"/>
              </a:defRPr>
            </a:lvl1pPr>
          </a:lstStyle>
          <a:p>
            <a:pPr>
              <a:defRPr/>
            </a:pPr>
            <a:r>
              <a:rPr lang="en-GB" noProof="1"/>
              <a:t>August 2023</a:t>
            </a:r>
          </a:p>
        </p:txBody>
      </p:sp>
      <p:sp>
        <p:nvSpPr>
          <p:cNvPr id="85" name="Rectangle 6" descr="Rectangle 6"/>
          <p:cNvSpPr>
            <a:spLocks noGrp="1" noChangeArrowheads="1"/>
          </p:cNvSpPr>
          <p:nvPr>
            <p:ph type="sldNum" sz="quarter" idx="4"/>
          </p:nvPr>
        </p:nvSpPr>
        <p:spPr bwMode="auto">
          <a:xfrm>
            <a:off x="11324177" y="6469199"/>
            <a:ext cx="355564" cy="237600"/>
          </a:xfrm>
          <a:prstGeom prst="rect">
            <a:avLst/>
          </a:prstGeom>
          <a:noFill/>
          <a:ln w="9525">
            <a:noFill/>
            <a:miter lim="800000"/>
            <a:headEnd/>
            <a:tailEnd/>
          </a:ln>
          <a:effectLst/>
        </p:spPr>
        <p:txBody>
          <a:bodyPr vert="horz" wrap="none" lIns="0" tIns="0" rIns="0" bIns="45720" numCol="1" anchor="t" anchorCtr="0" compatLnSpc="1">
            <a:prstTxWarp prst="textNoShape">
              <a:avLst/>
            </a:prstTxWarp>
          </a:bodyPr>
          <a:lstStyle>
            <a:lvl1pPr algn="r">
              <a:defRPr sz="850">
                <a:solidFill>
                  <a:schemeClr val="tx1"/>
                </a:solidFill>
                <a:latin typeface="+mn-lt"/>
                <a:cs typeface="Arial" pitchFamily="34" charset="0"/>
              </a:defRPr>
            </a:lvl1pPr>
          </a:lstStyle>
          <a:p>
            <a:fld id="{D32BAE6A-B452-4007-8177-56DD051636F9}" type="slidenum">
              <a:rPr lang="en-GB" noProof="1" smtClean="0"/>
              <a:pPr/>
              <a:t>‹#›</a:t>
            </a:fld>
            <a:endParaRPr lang="en-GB" noProof="1"/>
          </a:p>
        </p:txBody>
      </p:sp>
      <p:sp>
        <p:nvSpPr>
          <p:cNvPr id="84" name="Text Box 11" descr="&lt;COMPANY_NAME&gt;&#10;"/>
          <p:cNvSpPr txBox="1">
            <a:spLocks noChangeArrowheads="1"/>
          </p:cNvSpPr>
          <p:nvPr userDrawn="1"/>
        </p:nvSpPr>
        <p:spPr bwMode="auto">
          <a:xfrm>
            <a:off x="512259" y="6469199"/>
            <a:ext cx="3360000" cy="237600"/>
          </a:xfrm>
          <a:prstGeom prst="rect">
            <a:avLst/>
          </a:prstGeom>
          <a:noFill/>
          <a:ln w="9525" algn="ctr">
            <a:noFill/>
            <a:miter lim="800000"/>
            <a:headEnd/>
            <a:tailEnd/>
          </a:ln>
          <a:effectLst/>
        </p:spPr>
        <p:txBody>
          <a:bodyPr wrap="none" lIns="0" tIns="0" rIns="0" anchor="t" anchorCtr="0">
            <a:noAutofit/>
          </a:bodyPr>
          <a:lstStyle/>
          <a:p>
            <a:pPr>
              <a:defRPr/>
            </a:pPr>
            <a:r>
              <a:rPr lang="en-GB" sz="850" noProof="1">
                <a:solidFill>
                  <a:schemeClr val="tx1"/>
                </a:solidFill>
                <a:latin typeface="+mn-lt"/>
                <a:cs typeface="Arial" pitchFamily="34" charset="0"/>
              </a:rPr>
              <a:t>Copyright of Shell International B.V.</a:t>
            </a:r>
          </a:p>
        </p:txBody>
      </p:sp>
      <p:sp>
        <p:nvSpPr>
          <p:cNvPr id="95" name="Rectangle 94" descr="&lt;Shell Yellow Bar&gt;" title="&lt;Shell Yellow Bar&gt;"/>
          <p:cNvSpPr/>
          <p:nvPr userDrawn="1"/>
        </p:nvSpPr>
        <p:spPr bwMode="gray">
          <a:xfrm>
            <a:off x="-3222" y="6820523"/>
            <a:ext cx="12193200" cy="38100"/>
          </a:xfrm>
          <a:prstGeom prst="rect">
            <a:avLst/>
          </a:prstGeom>
          <a:solidFill>
            <a:schemeClr val="accent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GB" dirty="0">
              <a:solidFill>
                <a:schemeClr val="tx1"/>
              </a:solidFill>
            </a:endParaRPr>
          </a:p>
        </p:txBody>
      </p:sp>
    </p:spTree>
  </p:cSld>
  <p:clrMap bg1="lt1" tx1="dk1" bg2="lt2" tx2="dk2" accent1="accent1" accent2="accent2" accent3="accent3" accent4="accent4" accent5="accent5" accent6="accent6" hlink="hlink" folHlink="folHlink"/>
  <p:sldLayoutIdLst>
    <p:sldLayoutId id="2147483649" r:id="rId1"/>
    <p:sldLayoutId id="2147483695" r:id="rId2"/>
    <p:sldLayoutId id="2147483696" r:id="rId3"/>
    <p:sldLayoutId id="2147483698" r:id="rId4"/>
    <p:sldLayoutId id="2147483693" r:id="rId5"/>
    <p:sldLayoutId id="2147483705" r:id="rId6"/>
    <p:sldLayoutId id="2147483699" r:id="rId7"/>
    <p:sldLayoutId id="2147483691" r:id="rId8"/>
    <p:sldLayoutId id="2147483667" r:id="rId9"/>
    <p:sldLayoutId id="2147483692" r:id="rId10"/>
    <p:sldLayoutId id="2147483704" r:id="rId11"/>
    <p:sldLayoutId id="2147483694" r:id="rId12"/>
    <p:sldLayoutId id="2147483702" r:id="rId13"/>
    <p:sldLayoutId id="2147483703" r:id="rId14"/>
    <p:sldLayoutId id="2147483680" r:id="rId15"/>
    <p:sldLayoutId id="2147483697" r:id="rId16"/>
    <p:sldLayoutId id="2147483678" r:id="rId17"/>
    <p:sldLayoutId id="2147483700" r:id="rId18"/>
    <p:sldLayoutId id="2147483681" r:id="rId19"/>
    <p:sldLayoutId id="2147483701" r:id="rId20"/>
    <p:sldLayoutId id="2147483682" r:id="rId21"/>
    <p:sldLayoutId id="2147483683" r:id="rId22"/>
  </p:sldLayoutIdLst>
  <p:transition>
    <p:fade/>
  </p:transition>
  <p:hf hdr="0"/>
  <p:txStyles>
    <p:titleStyle>
      <a:lvl1pPr algn="l" defTabSz="1219170" rtl="0" eaLnBrk="1" latinLnBrk="0" hangingPunct="1">
        <a:lnSpc>
          <a:spcPct val="90000"/>
        </a:lnSpc>
        <a:spcBef>
          <a:spcPct val="0"/>
        </a:spcBef>
        <a:buNone/>
        <a:defRPr sz="2800" b="0" kern="1200" cap="none" baseline="0">
          <a:solidFill>
            <a:schemeClr val="tx1"/>
          </a:solidFill>
          <a:latin typeface="+mj-lt"/>
          <a:ea typeface="+mj-ea"/>
          <a:cs typeface="+mj-cs"/>
        </a:defRPr>
      </a:lvl1pPr>
    </p:titleStyle>
    <p:bodyStyle>
      <a:lvl1pPr marL="0" indent="0" algn="l" defTabSz="357708" rtl="0" eaLnBrk="1" latinLnBrk="0" hangingPunct="1">
        <a:lnSpc>
          <a:spcPct val="140000"/>
        </a:lnSpc>
        <a:spcBef>
          <a:spcPts val="0"/>
        </a:spcBef>
        <a:spcAft>
          <a:spcPts val="0"/>
        </a:spcAft>
        <a:buClr>
          <a:schemeClr val="accent2"/>
        </a:buClr>
        <a:buSzPct val="85000"/>
        <a:buFont typeface="Wingdings" pitchFamily="2" charset="2"/>
        <a:buNone/>
        <a:defRPr sz="1800" kern="1200" baseline="0">
          <a:solidFill>
            <a:schemeClr val="tx1"/>
          </a:solidFill>
          <a:latin typeface="+mn-lt"/>
          <a:ea typeface="+mn-ea"/>
          <a:cs typeface="+mn-cs"/>
        </a:defRPr>
      </a:lvl1pPr>
      <a:lvl2pPr marL="230400" indent="-230400" algn="l" defTabSz="357708" rtl="0" eaLnBrk="1" latinLnBrk="0" hangingPunct="1">
        <a:lnSpc>
          <a:spcPct val="140000"/>
        </a:lnSpc>
        <a:spcBef>
          <a:spcPts val="0"/>
        </a:spcBef>
        <a:spcAft>
          <a:spcPts val="0"/>
        </a:spcAft>
        <a:buClr>
          <a:schemeClr val="accent2"/>
        </a:buClr>
        <a:buSzPct val="75000"/>
        <a:buFont typeface="Wingdings" panose="05000000000000000000" pitchFamily="2" charset="2"/>
        <a:buChar char=""/>
        <a:defRPr sz="1800" b="0" kern="1200">
          <a:solidFill>
            <a:schemeClr val="tx1"/>
          </a:solidFill>
          <a:latin typeface="+mn-lt"/>
          <a:ea typeface="+mn-ea"/>
          <a:cs typeface="+mn-cs"/>
        </a:defRPr>
      </a:lvl2pPr>
      <a:lvl3pPr marL="459000" indent="-228600" algn="l" defTabSz="357708" rtl="0" eaLnBrk="1" latinLnBrk="0" hangingPunct="1">
        <a:lnSpc>
          <a:spcPct val="140000"/>
        </a:lnSpc>
        <a:spcBef>
          <a:spcPts val="0"/>
        </a:spcBef>
        <a:spcAft>
          <a:spcPts val="0"/>
        </a:spcAft>
        <a:buClr>
          <a:schemeClr val="accent2"/>
        </a:buClr>
        <a:buSzPct val="100000"/>
        <a:buFont typeface="Wingdings" panose="05000000000000000000" pitchFamily="2" charset="2"/>
        <a:buChar char=""/>
        <a:defRPr sz="1800" b="0" kern="1200">
          <a:solidFill>
            <a:schemeClr val="tx1"/>
          </a:solidFill>
          <a:latin typeface="+mn-lt"/>
          <a:ea typeface="+mn-ea"/>
          <a:cs typeface="+mn-cs"/>
        </a:defRPr>
      </a:lvl3pPr>
      <a:lvl4pPr marL="687600" indent="-228600" algn="l" defTabSz="357708" rtl="0" eaLnBrk="1" latinLnBrk="0" hangingPunct="1">
        <a:lnSpc>
          <a:spcPct val="140000"/>
        </a:lnSpc>
        <a:spcBef>
          <a:spcPts val="0"/>
        </a:spcBef>
        <a:spcAft>
          <a:spcPts val="0"/>
        </a:spcAft>
        <a:buClr>
          <a:schemeClr val="tx1"/>
        </a:buClr>
        <a:buSzPct val="100000"/>
        <a:buFont typeface="Wingdings" panose="05000000000000000000" pitchFamily="2" charset="2"/>
        <a:buChar char=""/>
        <a:defRPr sz="1600" b="0" kern="1200" baseline="0">
          <a:solidFill>
            <a:schemeClr val="tx1"/>
          </a:solidFill>
          <a:latin typeface="+mn-lt"/>
          <a:ea typeface="+mn-ea"/>
          <a:cs typeface="+mn-cs"/>
        </a:defRPr>
      </a:lvl4pPr>
      <a:lvl5pPr marL="890800" indent="-203200" algn="l" defTabSz="357708" rtl="0" eaLnBrk="1" latinLnBrk="0" hangingPunct="1">
        <a:lnSpc>
          <a:spcPct val="140000"/>
        </a:lnSpc>
        <a:spcBef>
          <a:spcPts val="0"/>
        </a:spcBef>
        <a:spcAft>
          <a:spcPts val="0"/>
        </a:spcAft>
        <a:buClr>
          <a:schemeClr val="tx1"/>
        </a:buClr>
        <a:buSzPct val="100000"/>
        <a:buFont typeface="Wingdings" panose="05000000000000000000" pitchFamily="2" charset="2"/>
        <a:buChar char=""/>
        <a:defRPr sz="1400" kern="1200">
          <a:solidFill>
            <a:schemeClr val="tx1"/>
          </a:solidFill>
          <a:latin typeface="+mn-lt"/>
          <a:ea typeface="+mn-ea"/>
          <a:cs typeface="+mn-cs"/>
        </a:defRPr>
      </a:lvl5pPr>
      <a:lvl6pPr marL="1043200" indent="-152400" algn="l" defTabSz="357708" rtl="0" eaLnBrk="1" latinLnBrk="0" hangingPunct="1">
        <a:lnSpc>
          <a:spcPct val="140000"/>
        </a:lnSpc>
        <a:spcBef>
          <a:spcPts val="0"/>
        </a:spcBef>
        <a:spcAft>
          <a:spcPts val="0"/>
        </a:spcAft>
        <a:buClr>
          <a:schemeClr val="tx1"/>
        </a:buClr>
        <a:buSzPct val="100000"/>
        <a:buFont typeface="Wingdings" panose="05000000000000000000" pitchFamily="2" charset="2"/>
        <a:buChar char=""/>
        <a:defRPr sz="1200" kern="1200" baseline="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2" pos="320" userDrawn="1">
          <p15:clr>
            <a:srgbClr val="F26B43"/>
          </p15:clr>
        </p15:guide>
        <p15:guide id="3" pos="7357" userDrawn="1">
          <p15:clr>
            <a:srgbClr val="F26B43"/>
          </p15:clr>
        </p15:guide>
        <p15:guide id="4" orient="horz" pos="444" userDrawn="1">
          <p15:clr>
            <a:srgbClr val="F26B43"/>
          </p15:clr>
        </p15:guide>
        <p15:guide id="5" orient="horz" pos="1049" userDrawn="1">
          <p15:clr>
            <a:srgbClr val="F26B43"/>
          </p15:clr>
        </p15:guide>
        <p15:guide id="6" orient="horz" pos="958" userDrawn="1">
          <p15:clr>
            <a:srgbClr val="F26B43"/>
          </p15:clr>
        </p15:guide>
        <p15:guide id="7" orient="horz" pos="4071" userDrawn="1">
          <p15:clr>
            <a:srgbClr val="F26B43"/>
          </p15:clr>
        </p15:guide>
        <p15:guide id="8" orient="horz" pos="4006" userDrawn="1">
          <p15:clr>
            <a:srgbClr val="F26B43"/>
          </p15:clr>
        </p15:guide>
        <p15:guide id="9" pos="3765" userDrawn="1">
          <p15:clr>
            <a:srgbClr val="F26B43"/>
          </p15:clr>
        </p15:guide>
        <p15:guide id="10" pos="3915" userDrawn="1">
          <p15:clr>
            <a:srgbClr val="F26B43"/>
          </p15:clr>
        </p15:guide>
        <p15:guide id="11" orient="horz" pos="320" userDrawn="1">
          <p15:clr>
            <a:srgbClr val="F26B43"/>
          </p15:clr>
        </p15:guide>
        <p15:guide id="12" orient="horz" pos="368" userDrawn="1">
          <p15:clr>
            <a:srgbClr val="F26B43"/>
          </p15:clr>
        </p15:guide>
        <p15:guide id="13" pos="1118" userDrawn="1">
          <p15:clr>
            <a:srgbClr val="F26B43"/>
          </p15:clr>
        </p15:guide>
        <p15:guide id="14" orient="horz" pos="4225" userDrawn="1">
          <p15:clr>
            <a:srgbClr val="F26B43"/>
          </p15:clr>
        </p15:guide>
        <p15:guide id="15" pos="482" userDrawn="1">
          <p15:clr>
            <a:srgbClr val="F26B43"/>
          </p15:clr>
        </p15:guide>
        <p15:guide id="16" pos="642" userDrawn="1">
          <p15:clr>
            <a:srgbClr val="F26B43"/>
          </p15:clr>
        </p15:guide>
        <p15:guide id="17" orient="horz" pos="1117"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8" Type="http://schemas.microsoft.com/office/2007/relationships/hdphoto" Target="../media/hdphoto3.wdp"/><Relationship Id="rId13" Type="http://schemas.openxmlformats.org/officeDocument/2006/relationships/image" Target="../media/image12.png"/><Relationship Id="rId18" Type="http://schemas.openxmlformats.org/officeDocument/2006/relationships/image" Target="../media/image16.png"/><Relationship Id="rId3" Type="http://schemas.openxmlformats.org/officeDocument/2006/relationships/image" Target="../media/image7.png"/><Relationship Id="rId7" Type="http://schemas.openxmlformats.org/officeDocument/2006/relationships/image" Target="../media/image9.png"/><Relationship Id="rId12" Type="http://schemas.microsoft.com/office/2007/relationships/hdphoto" Target="../media/hdphoto5.wdp"/><Relationship Id="rId17" Type="http://schemas.openxmlformats.org/officeDocument/2006/relationships/image" Target="../media/image15.png"/><Relationship Id="rId2" Type="http://schemas.openxmlformats.org/officeDocument/2006/relationships/notesSlide" Target="../notesSlides/notesSlide3.xml"/><Relationship Id="rId16" Type="http://schemas.openxmlformats.org/officeDocument/2006/relationships/image" Target="../media/image14.png"/><Relationship Id="rId1" Type="http://schemas.openxmlformats.org/officeDocument/2006/relationships/slideLayout" Target="../slideLayouts/slideLayout17.xml"/><Relationship Id="rId6" Type="http://schemas.microsoft.com/office/2007/relationships/hdphoto" Target="../media/hdphoto2.wdp"/><Relationship Id="rId11" Type="http://schemas.openxmlformats.org/officeDocument/2006/relationships/image" Target="../media/image11.png"/><Relationship Id="rId5" Type="http://schemas.openxmlformats.org/officeDocument/2006/relationships/image" Target="../media/image8.png"/><Relationship Id="rId15" Type="http://schemas.openxmlformats.org/officeDocument/2006/relationships/image" Target="../media/image13.png"/><Relationship Id="rId10" Type="http://schemas.microsoft.com/office/2007/relationships/hdphoto" Target="../media/hdphoto4.wdp"/><Relationship Id="rId4" Type="http://schemas.microsoft.com/office/2007/relationships/hdphoto" Target="../media/hdphoto1.wdp"/><Relationship Id="rId9" Type="http://schemas.openxmlformats.org/officeDocument/2006/relationships/image" Target="../media/image10.png"/><Relationship Id="rId14" Type="http://schemas.microsoft.com/office/2007/relationships/hdphoto" Target="../media/hdphoto6.wdp"/></Relationships>
</file>

<file path=ppt/slides/_rels/slide3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4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9.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5.xml"/></Relationships>
</file>

<file path=ppt/slides/_rels/slide7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5.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5.xml"/></Relationships>
</file>

<file path=ppt/slides/_rels/slide7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5.xml"/><Relationship Id="rId5" Type="http://schemas.openxmlformats.org/officeDocument/2006/relationships/image" Target="../media/image63.png"/><Relationship Id="rId4" Type="http://schemas.openxmlformats.org/officeDocument/2006/relationships/image" Target="../media/image62.png"/></Relationships>
</file>

<file path=ppt/slides/_rels/slide7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80.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5.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3.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5.xml"/></Relationships>
</file>

<file path=ppt/slides/_rels/slide8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5.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7.xml.rels><?xml version="1.0" encoding="UTF-8" standalone="yes"?>
<Relationships xmlns="http://schemas.openxmlformats.org/package/2006/relationships"><Relationship Id="rId3" Type="http://schemas.openxmlformats.org/officeDocument/2006/relationships/image" Target="../media/image71.png"/><Relationship Id="rId7" Type="http://schemas.openxmlformats.org/officeDocument/2006/relationships/image" Target="../media/image75.png"/><Relationship Id="rId2" Type="http://schemas.openxmlformats.org/officeDocument/2006/relationships/image" Target="../media/image70.png"/><Relationship Id="rId1" Type="http://schemas.openxmlformats.org/officeDocument/2006/relationships/slideLayout" Target="../slideLayouts/slideLayout5.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8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5.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p:cNvSpPr>
            <a:spLocks noGrp="1"/>
          </p:cNvSpPr>
          <p:nvPr>
            <p:ph type="ctrTitle"/>
          </p:nvPr>
        </p:nvSpPr>
        <p:spPr/>
        <p:txBody>
          <a:bodyPr/>
          <a:lstStyle/>
          <a:p>
            <a:r>
              <a:rPr lang="en-GB" dirty="0"/>
              <a:t>Training Notes</a:t>
            </a:r>
          </a:p>
        </p:txBody>
      </p:sp>
      <p:sp>
        <p:nvSpPr>
          <p:cNvPr id="23" name="Subtitle 22"/>
          <p:cNvSpPr>
            <a:spLocks noGrp="1"/>
          </p:cNvSpPr>
          <p:nvPr>
            <p:ph type="subTitle" idx="1"/>
          </p:nvPr>
        </p:nvSpPr>
        <p:spPr/>
        <p:txBody>
          <a:bodyPr/>
          <a:lstStyle/>
          <a:p>
            <a:r>
              <a:rPr lang="en-GB" dirty="0"/>
              <a:t>  </a:t>
            </a:r>
          </a:p>
        </p:txBody>
      </p:sp>
      <p:sp>
        <p:nvSpPr>
          <p:cNvPr id="24" name="Text Placeholder 23"/>
          <p:cNvSpPr>
            <a:spLocks noGrp="1"/>
          </p:cNvSpPr>
          <p:nvPr>
            <p:ph type="body" sz="quarter" idx="10"/>
          </p:nvPr>
        </p:nvSpPr>
        <p:spPr/>
        <p:txBody>
          <a:bodyPr/>
          <a:lstStyle/>
          <a:p>
            <a:r>
              <a:rPr lang="en-GB" dirty="0"/>
              <a:t>Rhea Mehta</a:t>
            </a:r>
          </a:p>
        </p:txBody>
      </p:sp>
      <p:sp>
        <p:nvSpPr>
          <p:cNvPr id="25" name="Text Placeholder 24"/>
          <p:cNvSpPr>
            <a:spLocks noGrp="1"/>
          </p:cNvSpPr>
          <p:nvPr>
            <p:ph type="body" sz="quarter" idx="11"/>
          </p:nvPr>
        </p:nvSpPr>
        <p:spPr/>
        <p:txBody>
          <a:bodyPr/>
          <a:lstStyle/>
          <a:p>
            <a:r>
              <a:rPr lang="en-GB" dirty="0"/>
              <a:t>Associate Data Engineer</a:t>
            </a:r>
          </a:p>
        </p:txBody>
      </p:sp>
      <p:sp>
        <p:nvSpPr>
          <p:cNvPr id="4" name="Slide Number Placeholder 3"/>
          <p:cNvSpPr>
            <a:spLocks noGrp="1"/>
          </p:cNvSpPr>
          <p:nvPr>
            <p:ph type="sldNum" sz="quarter" idx="4"/>
          </p:nvPr>
        </p:nvSpPr>
        <p:spPr/>
        <p:txBody>
          <a:bodyPr/>
          <a:lstStyle/>
          <a:p>
            <a:fld id="{D32BAE6A-B452-4007-8177-56DD051636F9}" type="slidenum">
              <a:rPr lang="en-GB" noProof="1" smtClean="0"/>
              <a:pPr/>
              <a:t>1</a:t>
            </a:fld>
            <a:endParaRPr lang="en-GB" noProof="1"/>
          </a:p>
        </p:txBody>
      </p:sp>
      <p:sp>
        <p:nvSpPr>
          <p:cNvPr id="5" name="Date Placeholder 4"/>
          <p:cNvSpPr>
            <a:spLocks noGrp="1"/>
          </p:cNvSpPr>
          <p:nvPr>
            <p:ph type="dt" sz="half" idx="2"/>
          </p:nvPr>
        </p:nvSpPr>
        <p:spPr/>
        <p:txBody>
          <a:bodyPr/>
          <a:lstStyle/>
          <a:p>
            <a:r>
              <a:rPr lang="en-GB" noProof="1"/>
              <a:t>August 2023</a:t>
            </a:r>
          </a:p>
        </p:txBody>
      </p:sp>
      <p:sp>
        <p:nvSpPr>
          <p:cNvPr id="2" name="Footer Placeholder 1"/>
          <p:cNvSpPr>
            <a:spLocks noGrp="1"/>
          </p:cNvSpPr>
          <p:nvPr>
            <p:ph type="ftr" sz="quarter" idx="3"/>
          </p:nvPr>
        </p:nvSpPr>
        <p:spPr/>
        <p:txBody>
          <a:bodyPr/>
          <a:lstStyle/>
          <a:p>
            <a:r>
              <a:rPr lang="en-GB" noProof="1"/>
              <a:t> </a:t>
            </a: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06190C-5EB8-4E9F-828A-7F5381A678BF}"/>
              </a:ext>
            </a:extLst>
          </p:cNvPr>
          <p:cNvSpPr>
            <a:spLocks noGrp="1"/>
          </p:cNvSpPr>
          <p:nvPr>
            <p:ph type="title"/>
          </p:nvPr>
        </p:nvSpPr>
        <p:spPr/>
        <p:txBody>
          <a:bodyPr/>
          <a:lstStyle/>
          <a:p>
            <a:r>
              <a:rPr lang="en-US" dirty="0"/>
              <a:t>DevOps Activity</a:t>
            </a:r>
          </a:p>
        </p:txBody>
      </p:sp>
      <p:sp>
        <p:nvSpPr>
          <p:cNvPr id="3" name="Content Placeholder 2">
            <a:extLst>
              <a:ext uri="{FF2B5EF4-FFF2-40B4-BE49-F238E27FC236}">
                <a16:creationId xmlns:a16="http://schemas.microsoft.com/office/drawing/2014/main" id="{A8106065-AFDE-46C4-8B1C-FEED5F3FF1BA}"/>
              </a:ext>
            </a:extLst>
          </p:cNvPr>
          <p:cNvSpPr>
            <a:spLocks noGrp="1"/>
          </p:cNvSpPr>
          <p:nvPr>
            <p:ph sz="quarter" idx="11"/>
          </p:nvPr>
        </p:nvSpPr>
        <p:spPr>
          <a:xfrm>
            <a:off x="508001" y="1549644"/>
            <a:ext cx="5588000" cy="4694236"/>
          </a:xfrm>
        </p:spPr>
        <p:txBody>
          <a:bodyPr/>
          <a:lstStyle/>
          <a:p>
            <a:pPr marL="285750" indent="-285750">
              <a:buFont typeface="Wingdings" panose="05000000000000000000" pitchFamily="2" charset="2"/>
              <a:buChar char="§"/>
            </a:pPr>
            <a:r>
              <a:rPr lang="en-US" dirty="0"/>
              <a:t>Make account on Azure DevOps, create new project, title project, write epic, add user stories, link user story to epic, add subtasks to user stories such as Requirement Analysis, System Development, Review, System Testing, etc.</a:t>
            </a:r>
          </a:p>
          <a:p>
            <a:pPr marL="285750" indent="-285750">
              <a:buFont typeface="Wingdings" panose="05000000000000000000" pitchFamily="2" charset="2"/>
              <a:buChar char="§"/>
            </a:pPr>
            <a:r>
              <a:rPr lang="en-US" dirty="0"/>
              <a:t>Then, add amount of estimated time to complete each task, and story points of each user story according to importance. After marking tasks as complete, view the velocity table.</a:t>
            </a:r>
          </a:p>
          <a:p>
            <a:endParaRPr lang="en-US" dirty="0"/>
          </a:p>
        </p:txBody>
      </p:sp>
      <p:sp>
        <p:nvSpPr>
          <p:cNvPr id="4" name="Date Placeholder 3">
            <a:extLst>
              <a:ext uri="{FF2B5EF4-FFF2-40B4-BE49-F238E27FC236}">
                <a16:creationId xmlns:a16="http://schemas.microsoft.com/office/drawing/2014/main" id="{C0974734-52AF-463A-A296-4BA62AD3ECE6}"/>
              </a:ext>
            </a:extLst>
          </p:cNvPr>
          <p:cNvSpPr>
            <a:spLocks noGrp="1"/>
          </p:cNvSpPr>
          <p:nvPr>
            <p:ph type="dt" sz="half" idx="2"/>
          </p:nvPr>
        </p:nvSpPr>
        <p:spPr/>
        <p:txBody>
          <a:bodyPr/>
          <a:lstStyle/>
          <a:p>
            <a:pPr>
              <a:defRPr/>
            </a:pPr>
            <a:r>
              <a:rPr lang="en-GB" noProof="1"/>
              <a:t>August 2023</a:t>
            </a:r>
          </a:p>
        </p:txBody>
      </p:sp>
      <p:sp>
        <p:nvSpPr>
          <p:cNvPr id="5" name="Slide Number Placeholder 4">
            <a:extLst>
              <a:ext uri="{FF2B5EF4-FFF2-40B4-BE49-F238E27FC236}">
                <a16:creationId xmlns:a16="http://schemas.microsoft.com/office/drawing/2014/main" id="{0AA88439-07EA-41DC-9923-212B412BCFD7}"/>
              </a:ext>
            </a:extLst>
          </p:cNvPr>
          <p:cNvSpPr>
            <a:spLocks noGrp="1"/>
          </p:cNvSpPr>
          <p:nvPr>
            <p:ph type="sldNum" sz="quarter" idx="4"/>
          </p:nvPr>
        </p:nvSpPr>
        <p:spPr/>
        <p:txBody>
          <a:bodyPr/>
          <a:lstStyle/>
          <a:p>
            <a:fld id="{D32BAE6A-B452-4007-8177-56DD051636F9}" type="slidenum">
              <a:rPr lang="en-GB" noProof="1" smtClean="0"/>
              <a:pPr/>
              <a:t>10</a:t>
            </a:fld>
            <a:endParaRPr lang="en-GB" noProof="1"/>
          </a:p>
        </p:txBody>
      </p:sp>
      <p:pic>
        <p:nvPicPr>
          <p:cNvPr id="8" name="Picture 7">
            <a:extLst>
              <a:ext uri="{FF2B5EF4-FFF2-40B4-BE49-F238E27FC236}">
                <a16:creationId xmlns:a16="http://schemas.microsoft.com/office/drawing/2014/main" id="{1DB15C77-DD78-41F4-A450-46064817BDCF}"/>
              </a:ext>
            </a:extLst>
          </p:cNvPr>
          <p:cNvPicPr>
            <a:picLocks noChangeAspect="1"/>
          </p:cNvPicPr>
          <p:nvPr/>
        </p:nvPicPr>
        <p:blipFill>
          <a:blip r:embed="rId2"/>
          <a:stretch>
            <a:fillRect/>
          </a:stretch>
        </p:blipFill>
        <p:spPr>
          <a:xfrm>
            <a:off x="6381577" y="1520825"/>
            <a:ext cx="4942600" cy="3607621"/>
          </a:xfrm>
          <a:prstGeom prst="rect">
            <a:avLst/>
          </a:prstGeom>
        </p:spPr>
      </p:pic>
      <p:sp>
        <p:nvSpPr>
          <p:cNvPr id="6" name="Footer Placeholder 5">
            <a:extLst>
              <a:ext uri="{FF2B5EF4-FFF2-40B4-BE49-F238E27FC236}">
                <a16:creationId xmlns:a16="http://schemas.microsoft.com/office/drawing/2014/main" id="{36FEA15D-10D9-42F3-917C-7FAE04E4B177}"/>
              </a:ext>
            </a:extLst>
          </p:cNvPr>
          <p:cNvSpPr>
            <a:spLocks noGrp="1"/>
          </p:cNvSpPr>
          <p:nvPr>
            <p:ph type="ftr" sz="quarter" idx="3"/>
          </p:nvPr>
        </p:nvSpPr>
        <p:spPr/>
        <p:txBody>
          <a:bodyPr/>
          <a:lstStyle/>
          <a:p>
            <a:pPr>
              <a:defRPr/>
            </a:pPr>
            <a:r>
              <a:rPr lang="en-GB" noProof="1"/>
              <a:t> </a:t>
            </a:r>
          </a:p>
        </p:txBody>
      </p:sp>
      <p:sp>
        <p:nvSpPr>
          <p:cNvPr id="9" name="TextBox 8">
            <a:extLst>
              <a:ext uri="{FF2B5EF4-FFF2-40B4-BE49-F238E27FC236}">
                <a16:creationId xmlns:a16="http://schemas.microsoft.com/office/drawing/2014/main" id="{CC5820CE-6FB1-4574-ABF6-E61AABB39C73}"/>
              </a:ext>
            </a:extLst>
          </p:cNvPr>
          <p:cNvSpPr txBox="1"/>
          <p:nvPr/>
        </p:nvSpPr>
        <p:spPr bwMode="auto">
          <a:xfrm>
            <a:off x="6459523" y="5444455"/>
            <a:ext cx="4773336" cy="230128"/>
          </a:xfrm>
          <a:prstGeom prst="rect">
            <a:avLst/>
          </a:prstGeom>
          <a:noFill/>
          <a:ln w="9525" algn="ctr">
            <a:noFill/>
            <a:miter lim="800000"/>
            <a:headEnd/>
            <a:tailEnd/>
          </a:ln>
        </p:spPr>
        <p:txBody>
          <a:bodyPr vert="horz" wrap="square" lIns="0" tIns="0" rIns="0" bIns="0" numCol="1" rtlCol="0" anchor="t" anchorCtr="0" compatLnSpc="1">
            <a:prstTxWarp prst="textNoShape">
              <a:avLst/>
            </a:prstTxWarp>
            <a:spAutoFit/>
          </a:bodyPr>
          <a:lstStyle/>
          <a:p>
            <a:pPr algn="ctr" defTabSz="357708">
              <a:lnSpc>
                <a:spcPct val="140000"/>
              </a:lnSpc>
              <a:buClr>
                <a:schemeClr val="accent2"/>
              </a:buClr>
              <a:buSzPct val="85000"/>
            </a:pPr>
            <a:r>
              <a:rPr lang="en-US" sz="1200" i="1" dirty="0"/>
              <a:t>Fig. 1: Velocity chart of the sprint</a:t>
            </a:r>
          </a:p>
        </p:txBody>
      </p:sp>
    </p:spTree>
    <p:extLst>
      <p:ext uri="{BB962C8B-B14F-4D97-AF65-F5344CB8AC3E}">
        <p14:creationId xmlns:p14="http://schemas.microsoft.com/office/powerpoint/2010/main" val="1414254538"/>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DEC534-1790-C310-3739-9C6CB1140A20}"/>
              </a:ext>
            </a:extLst>
          </p:cNvPr>
          <p:cNvSpPr>
            <a:spLocks noGrp="1"/>
          </p:cNvSpPr>
          <p:nvPr>
            <p:ph type="title"/>
          </p:nvPr>
        </p:nvSpPr>
        <p:spPr/>
        <p:txBody>
          <a:bodyPr/>
          <a:lstStyle/>
          <a:p>
            <a:r>
              <a:rPr lang="en-US" dirty="0"/>
              <a:t>DBMS</a:t>
            </a:r>
          </a:p>
        </p:txBody>
      </p:sp>
      <p:sp>
        <p:nvSpPr>
          <p:cNvPr id="3" name="Text Placeholder 2">
            <a:extLst>
              <a:ext uri="{FF2B5EF4-FFF2-40B4-BE49-F238E27FC236}">
                <a16:creationId xmlns:a16="http://schemas.microsoft.com/office/drawing/2014/main" id="{50E31E02-DDC7-E07C-CE4B-F2DFA3A5B6AC}"/>
              </a:ext>
            </a:extLst>
          </p:cNvPr>
          <p:cNvSpPr>
            <a:spLocks noGrp="1"/>
          </p:cNvSpPr>
          <p:nvPr>
            <p:ph type="body" idx="1"/>
          </p:nvPr>
        </p:nvSpPr>
        <p:spPr/>
        <p:txBody>
          <a:bodyPr/>
          <a:lstStyle/>
          <a:p>
            <a:r>
              <a:rPr lang="en-US" dirty="0"/>
              <a:t>Tuesday, 22</a:t>
            </a:r>
            <a:r>
              <a:rPr lang="en-US" baseline="30000" dirty="0"/>
              <a:t>nd </a:t>
            </a:r>
            <a:r>
              <a:rPr lang="en-US" dirty="0"/>
              <a:t>August, 2023</a:t>
            </a:r>
          </a:p>
        </p:txBody>
      </p:sp>
      <p:sp>
        <p:nvSpPr>
          <p:cNvPr id="4" name="Text Placeholder 3">
            <a:extLst>
              <a:ext uri="{FF2B5EF4-FFF2-40B4-BE49-F238E27FC236}">
                <a16:creationId xmlns:a16="http://schemas.microsoft.com/office/drawing/2014/main" id="{A384F4C6-C050-915C-21CA-6917E8537EE0}"/>
              </a:ext>
            </a:extLst>
          </p:cNvPr>
          <p:cNvSpPr>
            <a:spLocks noGrp="1"/>
          </p:cNvSpPr>
          <p:nvPr>
            <p:ph type="body" sz="quarter" idx="13"/>
          </p:nvPr>
        </p:nvSpPr>
        <p:spPr/>
        <p:txBody>
          <a:bodyPr/>
          <a:lstStyle/>
          <a:p>
            <a:r>
              <a:rPr lang="en-US" dirty="0"/>
              <a:t>0.3</a:t>
            </a:r>
          </a:p>
        </p:txBody>
      </p:sp>
      <p:sp>
        <p:nvSpPr>
          <p:cNvPr id="5" name="Date Placeholder 4">
            <a:extLst>
              <a:ext uri="{FF2B5EF4-FFF2-40B4-BE49-F238E27FC236}">
                <a16:creationId xmlns:a16="http://schemas.microsoft.com/office/drawing/2014/main" id="{51A353B7-07AB-5C16-BBA9-B1354197DA84}"/>
              </a:ext>
            </a:extLst>
          </p:cNvPr>
          <p:cNvSpPr>
            <a:spLocks noGrp="1"/>
          </p:cNvSpPr>
          <p:nvPr>
            <p:ph type="dt" sz="half" idx="2"/>
          </p:nvPr>
        </p:nvSpPr>
        <p:spPr/>
        <p:txBody>
          <a:bodyPr/>
          <a:lstStyle/>
          <a:p>
            <a:pPr>
              <a:defRPr/>
            </a:pPr>
            <a:r>
              <a:rPr lang="en-GB" noProof="1"/>
              <a:t>August 2023</a:t>
            </a:r>
          </a:p>
        </p:txBody>
      </p:sp>
      <p:sp>
        <p:nvSpPr>
          <p:cNvPr id="6" name="Slide Number Placeholder 5">
            <a:extLst>
              <a:ext uri="{FF2B5EF4-FFF2-40B4-BE49-F238E27FC236}">
                <a16:creationId xmlns:a16="http://schemas.microsoft.com/office/drawing/2014/main" id="{C9AA68BC-D647-FF37-1B05-01F1659AC144}"/>
              </a:ext>
            </a:extLst>
          </p:cNvPr>
          <p:cNvSpPr>
            <a:spLocks noGrp="1"/>
          </p:cNvSpPr>
          <p:nvPr>
            <p:ph type="sldNum" sz="quarter" idx="4"/>
          </p:nvPr>
        </p:nvSpPr>
        <p:spPr/>
        <p:txBody>
          <a:bodyPr/>
          <a:lstStyle/>
          <a:p>
            <a:fld id="{D32BAE6A-B452-4007-8177-56DD051636F9}" type="slidenum">
              <a:rPr lang="en-GB" noProof="1" smtClean="0"/>
              <a:pPr/>
              <a:t>11</a:t>
            </a:fld>
            <a:endParaRPr lang="en-GB" noProof="1"/>
          </a:p>
        </p:txBody>
      </p:sp>
      <p:sp>
        <p:nvSpPr>
          <p:cNvPr id="7" name="Footer Placeholder 6">
            <a:extLst>
              <a:ext uri="{FF2B5EF4-FFF2-40B4-BE49-F238E27FC236}">
                <a16:creationId xmlns:a16="http://schemas.microsoft.com/office/drawing/2014/main" id="{F2686DB9-F01D-C266-0AC1-ED4323A32699}"/>
              </a:ext>
            </a:extLst>
          </p:cNvPr>
          <p:cNvSpPr>
            <a:spLocks noGrp="1"/>
          </p:cNvSpPr>
          <p:nvPr>
            <p:ph type="ftr" sz="quarter" idx="3"/>
          </p:nvPr>
        </p:nvSpPr>
        <p:spPr/>
        <p:txBody>
          <a:bodyPr/>
          <a:lstStyle/>
          <a:p>
            <a:pPr>
              <a:defRPr/>
            </a:pPr>
            <a:r>
              <a:rPr lang="en-GB" noProof="1"/>
              <a:t> </a:t>
            </a:r>
          </a:p>
        </p:txBody>
      </p:sp>
    </p:spTree>
    <p:extLst>
      <p:ext uri="{BB962C8B-B14F-4D97-AF65-F5344CB8AC3E}">
        <p14:creationId xmlns:p14="http://schemas.microsoft.com/office/powerpoint/2010/main" val="879588479"/>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EDBF5F-2E8D-A6E9-4DDC-040A520A2936}"/>
              </a:ext>
            </a:extLst>
          </p:cNvPr>
          <p:cNvSpPr>
            <a:spLocks noGrp="1"/>
          </p:cNvSpPr>
          <p:nvPr>
            <p:ph type="title"/>
          </p:nvPr>
        </p:nvSpPr>
        <p:spPr/>
        <p:txBody>
          <a:bodyPr/>
          <a:lstStyle/>
          <a:p>
            <a:r>
              <a:rPr lang="en-US" dirty="0"/>
              <a:t>DBMS </a:t>
            </a:r>
          </a:p>
        </p:txBody>
      </p:sp>
      <p:sp>
        <p:nvSpPr>
          <p:cNvPr id="3" name="Content Placeholder 2">
            <a:extLst>
              <a:ext uri="{FF2B5EF4-FFF2-40B4-BE49-F238E27FC236}">
                <a16:creationId xmlns:a16="http://schemas.microsoft.com/office/drawing/2014/main" id="{B4BED5C8-4159-2D66-283F-C5B941467CBB}"/>
              </a:ext>
            </a:extLst>
          </p:cNvPr>
          <p:cNvSpPr>
            <a:spLocks noGrp="1"/>
          </p:cNvSpPr>
          <p:nvPr>
            <p:ph sz="quarter" idx="11"/>
          </p:nvPr>
        </p:nvSpPr>
        <p:spPr/>
        <p:txBody>
          <a:bodyPr/>
          <a:lstStyle/>
          <a:p>
            <a:pPr marL="285750" indent="-285750">
              <a:buFont typeface="Arial" panose="020B0604020202020204" pitchFamily="34" charset="0"/>
              <a:buChar char="•"/>
            </a:pPr>
            <a:r>
              <a:rPr lang="en-US" dirty="0"/>
              <a:t>What is DBMS?</a:t>
            </a:r>
          </a:p>
          <a:p>
            <a:pPr marL="285750" indent="-285750">
              <a:buFont typeface="Arial" panose="020B0604020202020204" pitchFamily="34" charset="0"/>
              <a:buChar char="•"/>
            </a:pPr>
            <a:r>
              <a:rPr lang="en-US" dirty="0"/>
              <a:t>Types of Databases</a:t>
            </a:r>
          </a:p>
          <a:p>
            <a:pPr marL="285750" indent="-285750">
              <a:buFont typeface="Arial" panose="020B0604020202020204" pitchFamily="34" charset="0"/>
              <a:buChar char="•"/>
            </a:pPr>
            <a:r>
              <a:rPr lang="en-US" dirty="0"/>
              <a:t>SQL Normalization Forms: 1NF, 2NF, 3NF, BCNF, 4NF</a:t>
            </a:r>
          </a:p>
          <a:p>
            <a:pPr marL="285750" indent="-285750">
              <a:buFont typeface="Arial" panose="020B0604020202020204" pitchFamily="34" charset="0"/>
              <a:buChar char="•"/>
            </a:pPr>
            <a:r>
              <a:rPr lang="en-US" dirty="0"/>
              <a:t>PostgreSQL</a:t>
            </a:r>
          </a:p>
          <a:p>
            <a:pPr marL="285750" indent="-285750">
              <a:buFont typeface="Arial" panose="020B0604020202020204" pitchFamily="34" charset="0"/>
              <a:buChar char="•"/>
            </a:pPr>
            <a:r>
              <a:rPr lang="en-US" dirty="0"/>
              <a:t>SQL Commands: Create, Drop, Select, etc.</a:t>
            </a:r>
          </a:p>
          <a:p>
            <a:pPr marL="285750" indent="-285750">
              <a:buFont typeface="Arial" panose="020B0604020202020204" pitchFamily="34" charset="0"/>
              <a:buChar char="•"/>
            </a:pPr>
            <a:r>
              <a:rPr lang="en-US" dirty="0"/>
              <a:t>Types of Joins: Outer, Inner, Cross.</a:t>
            </a:r>
          </a:p>
          <a:p>
            <a:endParaRPr lang="en-US" dirty="0"/>
          </a:p>
        </p:txBody>
      </p:sp>
      <p:sp>
        <p:nvSpPr>
          <p:cNvPr id="4" name="Date Placeholder 3">
            <a:extLst>
              <a:ext uri="{FF2B5EF4-FFF2-40B4-BE49-F238E27FC236}">
                <a16:creationId xmlns:a16="http://schemas.microsoft.com/office/drawing/2014/main" id="{B40F9FBD-0724-200C-1883-6F83761AC152}"/>
              </a:ext>
            </a:extLst>
          </p:cNvPr>
          <p:cNvSpPr>
            <a:spLocks noGrp="1"/>
          </p:cNvSpPr>
          <p:nvPr>
            <p:ph type="dt" sz="half" idx="2"/>
          </p:nvPr>
        </p:nvSpPr>
        <p:spPr/>
        <p:txBody>
          <a:bodyPr/>
          <a:lstStyle/>
          <a:p>
            <a:pPr>
              <a:defRPr/>
            </a:pPr>
            <a:r>
              <a:rPr lang="en-GB" noProof="1"/>
              <a:t>August 2023</a:t>
            </a:r>
          </a:p>
        </p:txBody>
      </p:sp>
      <p:sp>
        <p:nvSpPr>
          <p:cNvPr id="5" name="Slide Number Placeholder 4">
            <a:extLst>
              <a:ext uri="{FF2B5EF4-FFF2-40B4-BE49-F238E27FC236}">
                <a16:creationId xmlns:a16="http://schemas.microsoft.com/office/drawing/2014/main" id="{9C9F41B7-6834-9624-F2EB-0F18FF2BDF20}"/>
              </a:ext>
            </a:extLst>
          </p:cNvPr>
          <p:cNvSpPr>
            <a:spLocks noGrp="1"/>
          </p:cNvSpPr>
          <p:nvPr>
            <p:ph type="sldNum" sz="quarter" idx="4"/>
          </p:nvPr>
        </p:nvSpPr>
        <p:spPr/>
        <p:txBody>
          <a:bodyPr/>
          <a:lstStyle/>
          <a:p>
            <a:fld id="{D32BAE6A-B452-4007-8177-56DD051636F9}" type="slidenum">
              <a:rPr lang="en-GB" noProof="1" smtClean="0"/>
              <a:pPr/>
              <a:t>12</a:t>
            </a:fld>
            <a:endParaRPr lang="en-GB" noProof="1"/>
          </a:p>
        </p:txBody>
      </p:sp>
      <p:sp>
        <p:nvSpPr>
          <p:cNvPr id="6" name="Footer Placeholder 5">
            <a:extLst>
              <a:ext uri="{FF2B5EF4-FFF2-40B4-BE49-F238E27FC236}">
                <a16:creationId xmlns:a16="http://schemas.microsoft.com/office/drawing/2014/main" id="{B1062FE6-4F7C-63C8-2F23-59AECBA769AC}"/>
              </a:ext>
            </a:extLst>
          </p:cNvPr>
          <p:cNvSpPr>
            <a:spLocks noGrp="1"/>
          </p:cNvSpPr>
          <p:nvPr>
            <p:ph type="ftr" sz="quarter" idx="3"/>
          </p:nvPr>
        </p:nvSpPr>
        <p:spPr/>
        <p:txBody>
          <a:bodyPr/>
          <a:lstStyle/>
          <a:p>
            <a:pPr>
              <a:defRPr/>
            </a:pPr>
            <a:r>
              <a:rPr lang="en-GB" noProof="1"/>
              <a:t> </a:t>
            </a:r>
          </a:p>
        </p:txBody>
      </p:sp>
    </p:spTree>
    <p:extLst>
      <p:ext uri="{BB962C8B-B14F-4D97-AF65-F5344CB8AC3E}">
        <p14:creationId xmlns:p14="http://schemas.microsoft.com/office/powerpoint/2010/main" val="2742170376"/>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B9C48EC-035E-461D-7D25-1F2093FAFDB2}"/>
              </a:ext>
            </a:extLst>
          </p:cNvPr>
          <p:cNvSpPr>
            <a:spLocks noGrp="1"/>
          </p:cNvSpPr>
          <p:nvPr>
            <p:ph type="dt" sz="half" idx="2"/>
          </p:nvPr>
        </p:nvSpPr>
        <p:spPr/>
        <p:txBody>
          <a:bodyPr/>
          <a:lstStyle/>
          <a:p>
            <a:pPr>
              <a:defRPr/>
            </a:pPr>
            <a:r>
              <a:rPr lang="en-GB" noProof="1"/>
              <a:t>August 2023</a:t>
            </a:r>
          </a:p>
        </p:txBody>
      </p:sp>
      <p:sp>
        <p:nvSpPr>
          <p:cNvPr id="5" name="Slide Number Placeholder 4">
            <a:extLst>
              <a:ext uri="{FF2B5EF4-FFF2-40B4-BE49-F238E27FC236}">
                <a16:creationId xmlns:a16="http://schemas.microsoft.com/office/drawing/2014/main" id="{0FC4FF4B-6234-CA76-865E-559501DA5D0A}"/>
              </a:ext>
            </a:extLst>
          </p:cNvPr>
          <p:cNvSpPr>
            <a:spLocks noGrp="1"/>
          </p:cNvSpPr>
          <p:nvPr>
            <p:ph type="sldNum" sz="quarter" idx="4"/>
          </p:nvPr>
        </p:nvSpPr>
        <p:spPr/>
        <p:txBody>
          <a:bodyPr/>
          <a:lstStyle/>
          <a:p>
            <a:fld id="{D32BAE6A-B452-4007-8177-56DD051636F9}" type="slidenum">
              <a:rPr lang="en-GB" noProof="1" smtClean="0"/>
              <a:pPr/>
              <a:t>13</a:t>
            </a:fld>
            <a:endParaRPr lang="en-GB" noProof="1"/>
          </a:p>
        </p:txBody>
      </p:sp>
      <p:sp>
        <p:nvSpPr>
          <p:cNvPr id="6" name="Footer Placeholder 5">
            <a:extLst>
              <a:ext uri="{FF2B5EF4-FFF2-40B4-BE49-F238E27FC236}">
                <a16:creationId xmlns:a16="http://schemas.microsoft.com/office/drawing/2014/main" id="{AD692449-C27D-4989-C915-1F0C4CC561DD}"/>
              </a:ext>
            </a:extLst>
          </p:cNvPr>
          <p:cNvSpPr>
            <a:spLocks noGrp="1"/>
          </p:cNvSpPr>
          <p:nvPr>
            <p:ph type="ftr" sz="quarter" idx="3"/>
          </p:nvPr>
        </p:nvSpPr>
        <p:spPr/>
        <p:txBody>
          <a:bodyPr/>
          <a:lstStyle/>
          <a:p>
            <a:pPr>
              <a:defRPr/>
            </a:pPr>
            <a:r>
              <a:rPr lang="en-GB" noProof="1"/>
              <a:t> </a:t>
            </a:r>
          </a:p>
        </p:txBody>
      </p:sp>
      <p:pic>
        <p:nvPicPr>
          <p:cNvPr id="1026" name="Picture 2" descr="image">
            <a:extLst>
              <a:ext uri="{FF2B5EF4-FFF2-40B4-BE49-F238E27FC236}">
                <a16:creationId xmlns:a16="http://schemas.microsoft.com/office/drawing/2014/main" id="{F138D2C3-886F-632F-BA27-9BDC5C52F28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08357" y="1621219"/>
            <a:ext cx="5001986" cy="336276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a:extLst>
              <a:ext uri="{FF2B5EF4-FFF2-40B4-BE49-F238E27FC236}">
                <a16:creationId xmlns:a16="http://schemas.microsoft.com/office/drawing/2014/main" id="{75C91523-1FB0-9CA1-7F9D-9C3AE089AD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9458" y="2345562"/>
            <a:ext cx="4948350" cy="263842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FABDD064-E793-FF34-01F8-4570311C1376}"/>
              </a:ext>
            </a:extLst>
          </p:cNvPr>
          <p:cNvSpPr txBox="1"/>
          <p:nvPr/>
        </p:nvSpPr>
        <p:spPr bwMode="auto">
          <a:xfrm>
            <a:off x="619458" y="1132514"/>
            <a:ext cx="4948350" cy="383567"/>
          </a:xfrm>
          <a:prstGeom prst="rect">
            <a:avLst/>
          </a:prstGeom>
          <a:noFill/>
          <a:ln w="9525" algn="ctr">
            <a:noFill/>
            <a:miter lim="800000"/>
            <a:headEnd/>
            <a:tailEnd/>
          </a:ln>
        </p:spPr>
        <p:txBody>
          <a:bodyPr vert="horz" wrap="square" lIns="0" tIns="0" rIns="0" bIns="0" numCol="1" rtlCol="0" anchor="t" anchorCtr="0" compatLnSpc="1">
            <a:prstTxWarp prst="textNoShape">
              <a:avLst/>
            </a:prstTxWarp>
            <a:spAutoFit/>
          </a:bodyPr>
          <a:lstStyle/>
          <a:p>
            <a:pPr marL="201613" indent="-201613" defTabSz="357708">
              <a:lnSpc>
                <a:spcPct val="140000"/>
              </a:lnSpc>
              <a:buClr>
                <a:schemeClr val="accent2"/>
              </a:buClr>
              <a:buSzPct val="85000"/>
              <a:buFont typeface="Wingdings" panose="05000000000000000000" pitchFamily="2" charset="2"/>
              <a:buChar char=""/>
            </a:pPr>
            <a:r>
              <a:rPr lang="en-US" sz="2000" dirty="0"/>
              <a:t>SQL Screenshots</a:t>
            </a:r>
          </a:p>
        </p:txBody>
      </p:sp>
    </p:spTree>
    <p:extLst>
      <p:ext uri="{BB962C8B-B14F-4D97-AF65-F5344CB8AC3E}">
        <p14:creationId xmlns:p14="http://schemas.microsoft.com/office/powerpoint/2010/main" val="502116928"/>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FA0746-3F93-15D4-7272-EC1C971B928C}"/>
              </a:ext>
            </a:extLst>
          </p:cNvPr>
          <p:cNvSpPr>
            <a:spLocks noGrp="1"/>
          </p:cNvSpPr>
          <p:nvPr>
            <p:ph type="title"/>
          </p:nvPr>
        </p:nvSpPr>
        <p:spPr/>
        <p:txBody>
          <a:bodyPr/>
          <a:lstStyle/>
          <a:p>
            <a:r>
              <a:rPr lang="en-US" dirty="0"/>
              <a:t>Software Testing</a:t>
            </a:r>
          </a:p>
        </p:txBody>
      </p:sp>
      <p:sp>
        <p:nvSpPr>
          <p:cNvPr id="3" name="Text Placeholder 2">
            <a:extLst>
              <a:ext uri="{FF2B5EF4-FFF2-40B4-BE49-F238E27FC236}">
                <a16:creationId xmlns:a16="http://schemas.microsoft.com/office/drawing/2014/main" id="{E0BE434A-A76E-A407-9DC7-3CB4411AE124}"/>
              </a:ext>
            </a:extLst>
          </p:cNvPr>
          <p:cNvSpPr>
            <a:spLocks noGrp="1"/>
          </p:cNvSpPr>
          <p:nvPr>
            <p:ph type="body" idx="1"/>
          </p:nvPr>
        </p:nvSpPr>
        <p:spPr/>
        <p:txBody>
          <a:bodyPr/>
          <a:lstStyle/>
          <a:p>
            <a:r>
              <a:rPr lang="en-US" dirty="0"/>
              <a:t>Wednesday, 23</a:t>
            </a:r>
            <a:r>
              <a:rPr lang="en-US" baseline="30000" dirty="0"/>
              <a:t>rd</a:t>
            </a:r>
            <a:r>
              <a:rPr lang="en-US" dirty="0"/>
              <a:t> August, 2023</a:t>
            </a:r>
          </a:p>
        </p:txBody>
      </p:sp>
      <p:sp>
        <p:nvSpPr>
          <p:cNvPr id="4" name="Text Placeholder 3">
            <a:extLst>
              <a:ext uri="{FF2B5EF4-FFF2-40B4-BE49-F238E27FC236}">
                <a16:creationId xmlns:a16="http://schemas.microsoft.com/office/drawing/2014/main" id="{A4FE2118-9C3E-3165-7F29-77CF6DA5F7E1}"/>
              </a:ext>
            </a:extLst>
          </p:cNvPr>
          <p:cNvSpPr>
            <a:spLocks noGrp="1"/>
          </p:cNvSpPr>
          <p:nvPr>
            <p:ph type="body" sz="quarter" idx="13"/>
          </p:nvPr>
        </p:nvSpPr>
        <p:spPr/>
        <p:txBody>
          <a:bodyPr/>
          <a:lstStyle/>
          <a:p>
            <a:r>
              <a:rPr lang="en-US" dirty="0"/>
              <a:t>0.4</a:t>
            </a:r>
          </a:p>
        </p:txBody>
      </p:sp>
      <p:sp>
        <p:nvSpPr>
          <p:cNvPr id="5" name="Date Placeholder 4">
            <a:extLst>
              <a:ext uri="{FF2B5EF4-FFF2-40B4-BE49-F238E27FC236}">
                <a16:creationId xmlns:a16="http://schemas.microsoft.com/office/drawing/2014/main" id="{A4CCFBDC-E358-3197-A0C9-9C65E320C5D0}"/>
              </a:ext>
            </a:extLst>
          </p:cNvPr>
          <p:cNvSpPr>
            <a:spLocks noGrp="1"/>
          </p:cNvSpPr>
          <p:nvPr>
            <p:ph type="dt" sz="half" idx="2"/>
          </p:nvPr>
        </p:nvSpPr>
        <p:spPr/>
        <p:txBody>
          <a:bodyPr/>
          <a:lstStyle/>
          <a:p>
            <a:pPr>
              <a:defRPr/>
            </a:pPr>
            <a:r>
              <a:rPr lang="en-GB" noProof="1"/>
              <a:t>August 2023</a:t>
            </a:r>
          </a:p>
        </p:txBody>
      </p:sp>
      <p:sp>
        <p:nvSpPr>
          <p:cNvPr id="6" name="Slide Number Placeholder 5">
            <a:extLst>
              <a:ext uri="{FF2B5EF4-FFF2-40B4-BE49-F238E27FC236}">
                <a16:creationId xmlns:a16="http://schemas.microsoft.com/office/drawing/2014/main" id="{9A01FB6D-AC31-5669-2AB6-AE5D26358FE6}"/>
              </a:ext>
            </a:extLst>
          </p:cNvPr>
          <p:cNvSpPr>
            <a:spLocks noGrp="1"/>
          </p:cNvSpPr>
          <p:nvPr>
            <p:ph type="sldNum" sz="quarter" idx="4"/>
          </p:nvPr>
        </p:nvSpPr>
        <p:spPr/>
        <p:txBody>
          <a:bodyPr/>
          <a:lstStyle/>
          <a:p>
            <a:fld id="{D32BAE6A-B452-4007-8177-56DD051636F9}" type="slidenum">
              <a:rPr lang="en-GB" noProof="1" smtClean="0"/>
              <a:pPr/>
              <a:t>14</a:t>
            </a:fld>
            <a:endParaRPr lang="en-GB" noProof="1"/>
          </a:p>
        </p:txBody>
      </p:sp>
      <p:sp>
        <p:nvSpPr>
          <p:cNvPr id="7" name="Footer Placeholder 6">
            <a:extLst>
              <a:ext uri="{FF2B5EF4-FFF2-40B4-BE49-F238E27FC236}">
                <a16:creationId xmlns:a16="http://schemas.microsoft.com/office/drawing/2014/main" id="{F5536656-CA65-85F2-E4DF-C4676F65CD8D}"/>
              </a:ext>
            </a:extLst>
          </p:cNvPr>
          <p:cNvSpPr>
            <a:spLocks noGrp="1"/>
          </p:cNvSpPr>
          <p:nvPr>
            <p:ph type="ftr" sz="quarter" idx="3"/>
          </p:nvPr>
        </p:nvSpPr>
        <p:spPr/>
        <p:txBody>
          <a:bodyPr/>
          <a:lstStyle/>
          <a:p>
            <a:pPr>
              <a:defRPr/>
            </a:pPr>
            <a:r>
              <a:rPr lang="en-GB" noProof="1"/>
              <a:t> </a:t>
            </a:r>
          </a:p>
        </p:txBody>
      </p:sp>
    </p:spTree>
    <p:extLst>
      <p:ext uri="{BB962C8B-B14F-4D97-AF65-F5344CB8AC3E}">
        <p14:creationId xmlns:p14="http://schemas.microsoft.com/office/powerpoint/2010/main" val="2419977636"/>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5F6E6B-6EDA-706D-7302-2B3CBE31C8EF}"/>
              </a:ext>
            </a:extLst>
          </p:cNvPr>
          <p:cNvSpPr>
            <a:spLocks noGrp="1"/>
          </p:cNvSpPr>
          <p:nvPr>
            <p:ph type="title"/>
          </p:nvPr>
        </p:nvSpPr>
        <p:spPr/>
        <p:txBody>
          <a:bodyPr/>
          <a:lstStyle/>
          <a:p>
            <a:r>
              <a:rPr lang="en-US" dirty="0"/>
              <a:t>Intro to Software Testing</a:t>
            </a:r>
          </a:p>
        </p:txBody>
      </p:sp>
      <p:sp>
        <p:nvSpPr>
          <p:cNvPr id="3" name="Content Placeholder 2">
            <a:extLst>
              <a:ext uri="{FF2B5EF4-FFF2-40B4-BE49-F238E27FC236}">
                <a16:creationId xmlns:a16="http://schemas.microsoft.com/office/drawing/2014/main" id="{4006B47B-9A2F-0B7D-9995-D16E75CAA559}"/>
              </a:ext>
            </a:extLst>
          </p:cNvPr>
          <p:cNvSpPr>
            <a:spLocks noGrp="1"/>
          </p:cNvSpPr>
          <p:nvPr>
            <p:ph sz="quarter" idx="11"/>
          </p:nvPr>
        </p:nvSpPr>
        <p:spPr/>
        <p:txBody>
          <a:bodyPr numCol="1"/>
          <a:lstStyle/>
          <a:p>
            <a:pPr marL="285750" indent="-285750">
              <a:buFont typeface="Courier New" panose="02070309020205020404" pitchFamily="49" charset="0"/>
              <a:buChar char="o"/>
            </a:pPr>
            <a:r>
              <a:rPr lang="en-US" dirty="0"/>
              <a:t>Requirement Analysis -&gt; low level design -&gt; high level design -&gt; coding -&gt; Integration testing -&gt; System testing -&gt; production.</a:t>
            </a:r>
          </a:p>
          <a:p>
            <a:pPr marL="285750" indent="-285750">
              <a:buFont typeface="Courier New" panose="02070309020205020404" pitchFamily="49" charset="0"/>
              <a:buChar char="o"/>
            </a:pPr>
            <a:r>
              <a:rPr lang="en-US" dirty="0"/>
              <a:t>3 Types of Testing: Black box, white box, grey box.</a:t>
            </a:r>
          </a:p>
          <a:p>
            <a:pPr marL="285750" indent="-285750">
              <a:buFont typeface="Courier New" panose="02070309020205020404" pitchFamily="49" charset="0"/>
              <a:buChar char="o"/>
            </a:pPr>
            <a:r>
              <a:rPr lang="en-US" dirty="0"/>
              <a:t>STLC: Test Strategy -&gt; Test Plan -&gt; Test Design -&gt; Test Environment -&gt; Test Execution -&gt; Defect Reporting -&gt; Test Closure.</a:t>
            </a:r>
          </a:p>
          <a:p>
            <a:pPr marL="285750" indent="-285750">
              <a:buFont typeface="Courier New" panose="02070309020205020404" pitchFamily="49" charset="0"/>
              <a:buChar char="o"/>
            </a:pPr>
            <a:r>
              <a:rPr lang="en-US" dirty="0"/>
              <a:t>                                 Functional                    vs               Non-Functional testing </a:t>
            </a:r>
          </a:p>
          <a:p>
            <a:r>
              <a:rPr lang="en-US" dirty="0"/>
              <a:t>                                     Unit testing                                     Load Testing</a:t>
            </a:r>
          </a:p>
          <a:p>
            <a:r>
              <a:rPr lang="en-US" dirty="0"/>
              <a:t>                                     Integration testing                          Stress Testing</a:t>
            </a:r>
          </a:p>
          <a:p>
            <a:r>
              <a:rPr lang="en-US" dirty="0"/>
              <a:t>                                     System testing</a:t>
            </a:r>
          </a:p>
          <a:p>
            <a:r>
              <a:rPr lang="en-US" dirty="0"/>
              <a:t>                                     Regression testing</a:t>
            </a:r>
          </a:p>
          <a:p>
            <a:r>
              <a:rPr lang="en-US" dirty="0"/>
              <a:t>                                     Smoke testing </a:t>
            </a:r>
          </a:p>
          <a:p>
            <a:r>
              <a:rPr lang="en-US" dirty="0"/>
              <a:t>                                     Sanity testing</a:t>
            </a:r>
          </a:p>
          <a:p>
            <a:r>
              <a:rPr lang="en-US" dirty="0"/>
              <a:t>                                     </a:t>
            </a:r>
            <a:r>
              <a:rPr lang="en-US" dirty="0" err="1"/>
              <a:t>Adhoc</a:t>
            </a:r>
            <a:r>
              <a:rPr lang="en-US" dirty="0"/>
              <a:t> Testing</a:t>
            </a:r>
          </a:p>
        </p:txBody>
      </p:sp>
      <p:sp>
        <p:nvSpPr>
          <p:cNvPr id="4" name="Date Placeholder 3">
            <a:extLst>
              <a:ext uri="{FF2B5EF4-FFF2-40B4-BE49-F238E27FC236}">
                <a16:creationId xmlns:a16="http://schemas.microsoft.com/office/drawing/2014/main" id="{D0C19F28-C986-9304-6E9C-9FE4BF2D67CD}"/>
              </a:ext>
            </a:extLst>
          </p:cNvPr>
          <p:cNvSpPr>
            <a:spLocks noGrp="1"/>
          </p:cNvSpPr>
          <p:nvPr>
            <p:ph type="dt" sz="half" idx="2"/>
          </p:nvPr>
        </p:nvSpPr>
        <p:spPr/>
        <p:txBody>
          <a:bodyPr/>
          <a:lstStyle/>
          <a:p>
            <a:pPr>
              <a:defRPr/>
            </a:pPr>
            <a:r>
              <a:rPr lang="en-GB" noProof="1"/>
              <a:t>August 2023</a:t>
            </a:r>
          </a:p>
        </p:txBody>
      </p:sp>
      <p:sp>
        <p:nvSpPr>
          <p:cNvPr id="5" name="Slide Number Placeholder 4">
            <a:extLst>
              <a:ext uri="{FF2B5EF4-FFF2-40B4-BE49-F238E27FC236}">
                <a16:creationId xmlns:a16="http://schemas.microsoft.com/office/drawing/2014/main" id="{521C4A91-3C78-6E7D-8794-D199E2F01AE4}"/>
              </a:ext>
            </a:extLst>
          </p:cNvPr>
          <p:cNvSpPr>
            <a:spLocks noGrp="1"/>
          </p:cNvSpPr>
          <p:nvPr>
            <p:ph type="sldNum" sz="quarter" idx="4"/>
          </p:nvPr>
        </p:nvSpPr>
        <p:spPr/>
        <p:txBody>
          <a:bodyPr/>
          <a:lstStyle/>
          <a:p>
            <a:fld id="{D32BAE6A-B452-4007-8177-56DD051636F9}" type="slidenum">
              <a:rPr lang="en-GB" noProof="1" smtClean="0"/>
              <a:pPr/>
              <a:t>15</a:t>
            </a:fld>
            <a:endParaRPr lang="en-GB" noProof="1"/>
          </a:p>
        </p:txBody>
      </p:sp>
      <p:sp>
        <p:nvSpPr>
          <p:cNvPr id="6" name="Footer Placeholder 5">
            <a:extLst>
              <a:ext uri="{FF2B5EF4-FFF2-40B4-BE49-F238E27FC236}">
                <a16:creationId xmlns:a16="http://schemas.microsoft.com/office/drawing/2014/main" id="{FD61FDC7-8339-6FF1-7C85-1E0FA6452687}"/>
              </a:ext>
            </a:extLst>
          </p:cNvPr>
          <p:cNvSpPr>
            <a:spLocks noGrp="1"/>
          </p:cNvSpPr>
          <p:nvPr>
            <p:ph type="ftr" sz="quarter" idx="3"/>
          </p:nvPr>
        </p:nvSpPr>
        <p:spPr/>
        <p:txBody>
          <a:bodyPr/>
          <a:lstStyle/>
          <a:p>
            <a:pPr>
              <a:defRPr/>
            </a:pPr>
            <a:r>
              <a:rPr lang="en-GB" noProof="1"/>
              <a:t> </a:t>
            </a:r>
          </a:p>
        </p:txBody>
      </p:sp>
    </p:spTree>
    <p:extLst>
      <p:ext uri="{BB962C8B-B14F-4D97-AF65-F5344CB8AC3E}">
        <p14:creationId xmlns:p14="http://schemas.microsoft.com/office/powerpoint/2010/main" val="416040933"/>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9AC5732-F00A-08C6-5679-DF9E20802345}"/>
              </a:ext>
            </a:extLst>
          </p:cNvPr>
          <p:cNvSpPr>
            <a:spLocks noGrp="1"/>
          </p:cNvSpPr>
          <p:nvPr>
            <p:ph sz="quarter" idx="11"/>
          </p:nvPr>
        </p:nvSpPr>
        <p:spPr>
          <a:xfrm>
            <a:off x="513504" y="843167"/>
            <a:ext cx="10914063" cy="4694236"/>
          </a:xfrm>
        </p:spPr>
        <p:txBody>
          <a:bodyPr/>
          <a:lstStyle/>
          <a:p>
            <a:pPr marL="285750" indent="-285750">
              <a:buFont typeface="Courier New" panose="02070309020205020404" pitchFamily="49" charset="0"/>
              <a:buChar char="o"/>
            </a:pPr>
            <a:r>
              <a:rPr lang="en-US" dirty="0"/>
              <a:t>Severity – low, medium, high, critical, priority</a:t>
            </a:r>
          </a:p>
          <a:p>
            <a:pPr marL="285750" indent="-285750">
              <a:buFont typeface="Courier New" panose="02070309020205020404" pitchFamily="49" charset="0"/>
              <a:buChar char="o"/>
            </a:pPr>
            <a:r>
              <a:rPr lang="en-US" dirty="0"/>
              <a:t>Software testing: static, dynamic</a:t>
            </a:r>
          </a:p>
          <a:p>
            <a:pPr marL="285750" indent="-285750">
              <a:buFont typeface="Courier New" panose="02070309020205020404" pitchFamily="49" charset="0"/>
              <a:buChar char="o"/>
            </a:pPr>
            <a:r>
              <a:rPr lang="en-US" dirty="0"/>
              <a:t>TDD: Test Driven </a:t>
            </a:r>
          </a:p>
          <a:p>
            <a:pPr marL="285750" indent="-285750">
              <a:buFont typeface="Courier New" panose="02070309020205020404" pitchFamily="49" charset="0"/>
              <a:buChar char="o"/>
            </a:pPr>
            <a:r>
              <a:rPr lang="en-US" dirty="0"/>
              <a:t>BDD: Behavior Driven</a:t>
            </a:r>
          </a:p>
          <a:p>
            <a:pPr marL="285750" indent="-285750">
              <a:buFont typeface="Courier New" panose="02070309020205020404" pitchFamily="49" charset="0"/>
              <a:buChar char="o"/>
            </a:pPr>
            <a:r>
              <a:rPr lang="en-US" dirty="0"/>
              <a:t>DDD: Domain Driven</a:t>
            </a:r>
          </a:p>
          <a:p>
            <a:pPr marL="285750" indent="-285750">
              <a:buFont typeface="Courier New" panose="02070309020205020404" pitchFamily="49" charset="0"/>
              <a:buChar char="o"/>
            </a:pPr>
            <a:r>
              <a:rPr lang="en-US" dirty="0"/>
              <a:t>ATDD: Automated Test Driven.</a:t>
            </a:r>
          </a:p>
          <a:p>
            <a:pPr marL="285750" indent="-285750">
              <a:buFont typeface="Courier New" panose="02070309020205020404" pitchFamily="49" charset="0"/>
              <a:buChar char="o"/>
            </a:pPr>
            <a:endParaRPr lang="en-US" dirty="0"/>
          </a:p>
          <a:p>
            <a:pPr marL="285750" indent="-285750">
              <a:buFont typeface="Courier New" panose="02070309020205020404" pitchFamily="49" charset="0"/>
              <a:buChar char="o"/>
            </a:pPr>
            <a:endParaRPr lang="en-US" dirty="0"/>
          </a:p>
        </p:txBody>
      </p:sp>
      <p:sp>
        <p:nvSpPr>
          <p:cNvPr id="4" name="Date Placeholder 3">
            <a:extLst>
              <a:ext uri="{FF2B5EF4-FFF2-40B4-BE49-F238E27FC236}">
                <a16:creationId xmlns:a16="http://schemas.microsoft.com/office/drawing/2014/main" id="{21148CF2-CC04-06FB-FFF3-95E4AB29837C}"/>
              </a:ext>
            </a:extLst>
          </p:cNvPr>
          <p:cNvSpPr>
            <a:spLocks noGrp="1"/>
          </p:cNvSpPr>
          <p:nvPr>
            <p:ph type="dt" sz="half" idx="2"/>
          </p:nvPr>
        </p:nvSpPr>
        <p:spPr/>
        <p:txBody>
          <a:bodyPr/>
          <a:lstStyle/>
          <a:p>
            <a:pPr>
              <a:defRPr/>
            </a:pPr>
            <a:r>
              <a:rPr lang="en-GB" noProof="1"/>
              <a:t>August 2023</a:t>
            </a:r>
          </a:p>
        </p:txBody>
      </p:sp>
      <p:sp>
        <p:nvSpPr>
          <p:cNvPr id="5" name="Slide Number Placeholder 4">
            <a:extLst>
              <a:ext uri="{FF2B5EF4-FFF2-40B4-BE49-F238E27FC236}">
                <a16:creationId xmlns:a16="http://schemas.microsoft.com/office/drawing/2014/main" id="{E48A8C27-2435-18A5-3DE6-F2C72E84F348}"/>
              </a:ext>
            </a:extLst>
          </p:cNvPr>
          <p:cNvSpPr>
            <a:spLocks noGrp="1"/>
          </p:cNvSpPr>
          <p:nvPr>
            <p:ph type="sldNum" sz="quarter" idx="4"/>
          </p:nvPr>
        </p:nvSpPr>
        <p:spPr/>
        <p:txBody>
          <a:bodyPr/>
          <a:lstStyle/>
          <a:p>
            <a:fld id="{D32BAE6A-B452-4007-8177-56DD051636F9}" type="slidenum">
              <a:rPr lang="en-GB" noProof="1" smtClean="0"/>
              <a:pPr/>
              <a:t>16</a:t>
            </a:fld>
            <a:endParaRPr lang="en-GB" noProof="1"/>
          </a:p>
        </p:txBody>
      </p:sp>
      <p:sp>
        <p:nvSpPr>
          <p:cNvPr id="6" name="Footer Placeholder 5">
            <a:extLst>
              <a:ext uri="{FF2B5EF4-FFF2-40B4-BE49-F238E27FC236}">
                <a16:creationId xmlns:a16="http://schemas.microsoft.com/office/drawing/2014/main" id="{78F39461-4A88-31BF-6190-060918521F5F}"/>
              </a:ext>
            </a:extLst>
          </p:cNvPr>
          <p:cNvSpPr>
            <a:spLocks noGrp="1"/>
          </p:cNvSpPr>
          <p:nvPr>
            <p:ph type="ftr" sz="quarter" idx="3"/>
          </p:nvPr>
        </p:nvSpPr>
        <p:spPr/>
        <p:txBody>
          <a:bodyPr/>
          <a:lstStyle/>
          <a:p>
            <a:pPr>
              <a:defRPr/>
            </a:pPr>
            <a:r>
              <a:rPr lang="en-GB" noProof="1"/>
              <a:t> </a:t>
            </a:r>
          </a:p>
        </p:txBody>
      </p:sp>
    </p:spTree>
    <p:extLst>
      <p:ext uri="{BB962C8B-B14F-4D97-AF65-F5344CB8AC3E}">
        <p14:creationId xmlns:p14="http://schemas.microsoft.com/office/powerpoint/2010/main" val="3937075453"/>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p:txBody>
          <a:bodyPr/>
          <a:lstStyle/>
          <a:p>
            <a:r>
              <a:rPr lang="en-GB" dirty="0"/>
              <a:t>DevOps</a:t>
            </a:r>
          </a:p>
        </p:txBody>
      </p:sp>
      <p:sp>
        <p:nvSpPr>
          <p:cNvPr id="27" name="Subtitle 26"/>
          <p:cNvSpPr>
            <a:spLocks noGrp="1"/>
          </p:cNvSpPr>
          <p:nvPr>
            <p:ph type="body" idx="1"/>
          </p:nvPr>
        </p:nvSpPr>
        <p:spPr>
          <a:xfrm>
            <a:off x="7490321" y="3429000"/>
            <a:ext cx="4435312" cy="1123888"/>
          </a:xfrm>
        </p:spPr>
        <p:txBody>
          <a:bodyPr/>
          <a:lstStyle/>
          <a:p>
            <a:r>
              <a:rPr lang="en-GB" dirty="0"/>
              <a:t>Thursday, 24</a:t>
            </a:r>
            <a:r>
              <a:rPr lang="en-GB" baseline="30000" dirty="0"/>
              <a:t>st</a:t>
            </a:r>
            <a:r>
              <a:rPr lang="en-GB" dirty="0"/>
              <a:t> August, 2023</a:t>
            </a:r>
          </a:p>
        </p:txBody>
      </p:sp>
      <p:sp>
        <p:nvSpPr>
          <p:cNvPr id="5" name="Text Placeholder 4"/>
          <p:cNvSpPr>
            <a:spLocks noGrp="1"/>
          </p:cNvSpPr>
          <p:nvPr>
            <p:ph type="body" sz="quarter" idx="13"/>
          </p:nvPr>
        </p:nvSpPr>
        <p:spPr/>
        <p:txBody>
          <a:bodyPr/>
          <a:lstStyle/>
          <a:p>
            <a:r>
              <a:rPr lang="en-GB" dirty="0"/>
              <a:t>0.5</a:t>
            </a:r>
          </a:p>
        </p:txBody>
      </p:sp>
      <p:sp>
        <p:nvSpPr>
          <p:cNvPr id="2" name="Date Placeholder 1"/>
          <p:cNvSpPr>
            <a:spLocks noGrp="1"/>
          </p:cNvSpPr>
          <p:nvPr>
            <p:ph type="dt" sz="half" idx="2"/>
          </p:nvPr>
        </p:nvSpPr>
        <p:spPr/>
        <p:txBody>
          <a:bodyPr/>
          <a:lstStyle/>
          <a:p>
            <a:r>
              <a:rPr lang="en-GB" noProof="1"/>
              <a:t>August 2023</a:t>
            </a:r>
          </a:p>
        </p:txBody>
      </p:sp>
      <p:sp>
        <p:nvSpPr>
          <p:cNvPr id="3" name="Slide Number Placeholder 2"/>
          <p:cNvSpPr>
            <a:spLocks noGrp="1"/>
          </p:cNvSpPr>
          <p:nvPr>
            <p:ph type="sldNum" sz="quarter" idx="4"/>
          </p:nvPr>
        </p:nvSpPr>
        <p:spPr/>
        <p:txBody>
          <a:bodyPr/>
          <a:lstStyle/>
          <a:p>
            <a:fld id="{D32BAE6A-B452-4007-8177-56DD051636F9}" type="slidenum">
              <a:rPr lang="en-GB" noProof="1" smtClean="0"/>
              <a:pPr/>
              <a:t>17</a:t>
            </a:fld>
            <a:endParaRPr lang="en-GB" noProof="1"/>
          </a:p>
        </p:txBody>
      </p:sp>
      <p:sp>
        <p:nvSpPr>
          <p:cNvPr id="4" name="Footer Placeholder 3"/>
          <p:cNvSpPr>
            <a:spLocks noGrp="1"/>
          </p:cNvSpPr>
          <p:nvPr>
            <p:ph type="ftr" sz="quarter" idx="3"/>
          </p:nvPr>
        </p:nvSpPr>
        <p:spPr/>
        <p:txBody>
          <a:bodyPr/>
          <a:lstStyle/>
          <a:p>
            <a:r>
              <a:rPr lang="en-GB" noProof="1"/>
              <a:t> </a:t>
            </a:r>
          </a:p>
        </p:txBody>
      </p:sp>
    </p:spTree>
    <p:extLst>
      <p:ext uri="{BB962C8B-B14F-4D97-AF65-F5344CB8AC3E}">
        <p14:creationId xmlns:p14="http://schemas.microsoft.com/office/powerpoint/2010/main" val="1717752098"/>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BA0EB4-EACE-6713-2A05-F6E99907DCF5}"/>
              </a:ext>
            </a:extLst>
          </p:cNvPr>
          <p:cNvSpPr>
            <a:spLocks noGrp="1"/>
          </p:cNvSpPr>
          <p:nvPr>
            <p:ph type="title"/>
          </p:nvPr>
        </p:nvSpPr>
        <p:spPr/>
        <p:txBody>
          <a:bodyPr/>
          <a:lstStyle/>
          <a:p>
            <a:r>
              <a:rPr lang="en-US" dirty="0"/>
              <a:t>Day 5: DevOps</a:t>
            </a:r>
          </a:p>
        </p:txBody>
      </p:sp>
      <p:sp>
        <p:nvSpPr>
          <p:cNvPr id="3" name="Content Placeholder 2">
            <a:extLst>
              <a:ext uri="{FF2B5EF4-FFF2-40B4-BE49-F238E27FC236}">
                <a16:creationId xmlns:a16="http://schemas.microsoft.com/office/drawing/2014/main" id="{100CD27E-1A73-5F15-0909-35493A26466F}"/>
              </a:ext>
            </a:extLst>
          </p:cNvPr>
          <p:cNvSpPr>
            <a:spLocks noGrp="1"/>
          </p:cNvSpPr>
          <p:nvPr>
            <p:ph sz="quarter" idx="11"/>
          </p:nvPr>
        </p:nvSpPr>
        <p:spPr/>
        <p:txBody>
          <a:bodyPr/>
          <a:lstStyle/>
          <a:p>
            <a:pPr marL="285750" indent="-285750">
              <a:buFont typeface="Courier New" panose="02070309020205020404" pitchFamily="49" charset="0"/>
              <a:buChar char="o"/>
            </a:pPr>
            <a:r>
              <a:rPr lang="en-US" dirty="0"/>
              <a:t>Combination of Development and Operations, is neither app nor a tool, it is a culture to promote development and operations.</a:t>
            </a:r>
          </a:p>
          <a:p>
            <a:pPr marL="285750" indent="-285750">
              <a:buFont typeface="Courier New" panose="02070309020205020404" pitchFamily="49" charset="0"/>
              <a:buChar char="o"/>
            </a:pPr>
            <a:r>
              <a:rPr lang="en-US" dirty="0"/>
              <a:t>Types of Environment: Local -&gt; Central dev environment -&gt; Test -&gt; Pre-production -&gt; Staging -&gt; Production.</a:t>
            </a:r>
          </a:p>
          <a:p>
            <a:pPr marL="285750" indent="-285750">
              <a:buFont typeface="Courier New" panose="02070309020205020404" pitchFamily="49" charset="0"/>
              <a:buChar char="o"/>
            </a:pPr>
            <a:r>
              <a:rPr lang="en-US" dirty="0"/>
              <a:t>Why DevOps? Everything in one place (testing, requirements, operations), earlier no automated environment for deployment or testing.</a:t>
            </a:r>
          </a:p>
          <a:p>
            <a:pPr marL="285750" indent="-285750">
              <a:buFont typeface="Courier New" panose="02070309020205020404" pitchFamily="49" charset="0"/>
              <a:buChar char="o"/>
            </a:pPr>
            <a:r>
              <a:rPr lang="en-US" b="1" dirty="0"/>
              <a:t>DevOps Lifecycle: </a:t>
            </a:r>
            <a:r>
              <a:rPr lang="en-US" dirty="0"/>
              <a:t>1. Cont. Development 2. Cont. Integration 3. Cont. Testing 4. Cont. Deployment 5. Cont. Monitoring 6. Continuous Feedback 7. Cont. Operations.</a:t>
            </a:r>
          </a:p>
          <a:p>
            <a:pPr marL="285750" indent="-285750">
              <a:buFont typeface="Courier New" panose="02070309020205020404" pitchFamily="49" charset="0"/>
              <a:buChar char="o"/>
            </a:pPr>
            <a:r>
              <a:rPr lang="en-US" b="1" dirty="0"/>
              <a:t>DevOps Principles: </a:t>
            </a:r>
            <a:r>
              <a:rPr lang="en-US" dirty="0"/>
              <a:t>Automation (everything), Iteration (done in small chunks), Continuous Improvement (cont. testing &amp; learning from failures) and Collaboration (unites teams).</a:t>
            </a:r>
            <a:endParaRPr lang="en-US" b="1" dirty="0"/>
          </a:p>
          <a:p>
            <a:pPr marL="285750" indent="-285750">
              <a:buFont typeface="Courier New" panose="02070309020205020404" pitchFamily="49" charset="0"/>
              <a:buChar char="o"/>
            </a:pPr>
            <a:endParaRPr lang="en-US" dirty="0"/>
          </a:p>
        </p:txBody>
      </p:sp>
      <p:sp>
        <p:nvSpPr>
          <p:cNvPr id="4" name="Date Placeholder 3">
            <a:extLst>
              <a:ext uri="{FF2B5EF4-FFF2-40B4-BE49-F238E27FC236}">
                <a16:creationId xmlns:a16="http://schemas.microsoft.com/office/drawing/2014/main" id="{56B54905-6469-B0C8-BA06-1BA62A1FBB9F}"/>
              </a:ext>
            </a:extLst>
          </p:cNvPr>
          <p:cNvSpPr>
            <a:spLocks noGrp="1"/>
          </p:cNvSpPr>
          <p:nvPr>
            <p:ph type="dt" sz="half" idx="2"/>
          </p:nvPr>
        </p:nvSpPr>
        <p:spPr/>
        <p:txBody>
          <a:bodyPr/>
          <a:lstStyle/>
          <a:p>
            <a:pPr>
              <a:defRPr/>
            </a:pPr>
            <a:r>
              <a:rPr lang="en-GB" noProof="1"/>
              <a:t>August 2023</a:t>
            </a:r>
          </a:p>
        </p:txBody>
      </p:sp>
      <p:sp>
        <p:nvSpPr>
          <p:cNvPr id="5" name="Slide Number Placeholder 4">
            <a:extLst>
              <a:ext uri="{FF2B5EF4-FFF2-40B4-BE49-F238E27FC236}">
                <a16:creationId xmlns:a16="http://schemas.microsoft.com/office/drawing/2014/main" id="{8D85B33D-A05F-EA3A-8999-C955ADB31A9D}"/>
              </a:ext>
            </a:extLst>
          </p:cNvPr>
          <p:cNvSpPr>
            <a:spLocks noGrp="1"/>
          </p:cNvSpPr>
          <p:nvPr>
            <p:ph type="sldNum" sz="quarter" idx="4"/>
          </p:nvPr>
        </p:nvSpPr>
        <p:spPr/>
        <p:txBody>
          <a:bodyPr/>
          <a:lstStyle/>
          <a:p>
            <a:fld id="{D32BAE6A-B452-4007-8177-56DD051636F9}" type="slidenum">
              <a:rPr lang="en-GB" noProof="1" smtClean="0"/>
              <a:pPr/>
              <a:t>18</a:t>
            </a:fld>
            <a:endParaRPr lang="en-GB" noProof="1"/>
          </a:p>
        </p:txBody>
      </p:sp>
      <p:sp>
        <p:nvSpPr>
          <p:cNvPr id="6" name="Footer Placeholder 5">
            <a:extLst>
              <a:ext uri="{FF2B5EF4-FFF2-40B4-BE49-F238E27FC236}">
                <a16:creationId xmlns:a16="http://schemas.microsoft.com/office/drawing/2014/main" id="{9A60A228-E19D-D452-F10C-865C0DDA724B}"/>
              </a:ext>
            </a:extLst>
          </p:cNvPr>
          <p:cNvSpPr>
            <a:spLocks noGrp="1"/>
          </p:cNvSpPr>
          <p:nvPr>
            <p:ph type="ftr" sz="quarter" idx="3"/>
          </p:nvPr>
        </p:nvSpPr>
        <p:spPr/>
        <p:txBody>
          <a:bodyPr/>
          <a:lstStyle/>
          <a:p>
            <a:pPr>
              <a:defRPr/>
            </a:pPr>
            <a:r>
              <a:rPr lang="en-GB" noProof="1"/>
              <a:t> </a:t>
            </a:r>
          </a:p>
        </p:txBody>
      </p:sp>
    </p:spTree>
    <p:extLst>
      <p:ext uri="{BB962C8B-B14F-4D97-AF65-F5344CB8AC3E}">
        <p14:creationId xmlns:p14="http://schemas.microsoft.com/office/powerpoint/2010/main" val="2840064306"/>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6E61FD3-A456-28D4-7769-3AF0A0550EBB}"/>
              </a:ext>
            </a:extLst>
          </p:cNvPr>
          <p:cNvSpPr>
            <a:spLocks noGrp="1"/>
          </p:cNvSpPr>
          <p:nvPr>
            <p:ph sz="quarter" idx="11"/>
          </p:nvPr>
        </p:nvSpPr>
        <p:spPr>
          <a:xfrm>
            <a:off x="587896" y="893501"/>
            <a:ext cx="10914063" cy="4694236"/>
          </a:xfrm>
        </p:spPr>
        <p:txBody>
          <a:bodyPr/>
          <a:lstStyle/>
          <a:p>
            <a:pPr marL="285750" indent="-285750">
              <a:buFont typeface="Courier New" panose="02070309020205020404" pitchFamily="49" charset="0"/>
              <a:buChar char="o"/>
            </a:pPr>
            <a:r>
              <a:rPr lang="en-US" b="1" dirty="0"/>
              <a:t>Benefits: </a:t>
            </a:r>
            <a:r>
              <a:rPr lang="en-US" dirty="0"/>
              <a:t>Faster, higher ROI, greater customer satisfaction, higher efficiency and collaboration, early detection correction of issues. </a:t>
            </a:r>
          </a:p>
          <a:p>
            <a:pPr marL="285750" indent="-285750">
              <a:buFont typeface="Courier New" panose="02070309020205020404" pitchFamily="49" charset="0"/>
              <a:buChar char="o"/>
            </a:pPr>
            <a:r>
              <a:rPr lang="en-US" b="1" dirty="0"/>
              <a:t>CI - </a:t>
            </a:r>
            <a:r>
              <a:rPr lang="en-US" dirty="0"/>
              <a:t> Continuous Integration, changes merged into central repo, known for revision control, automated testing and build automation. </a:t>
            </a:r>
          </a:p>
          <a:p>
            <a:pPr marL="285750" indent="-285750">
              <a:buFont typeface="Courier New" panose="02070309020205020404" pitchFamily="49" charset="0"/>
              <a:buChar char="o"/>
            </a:pPr>
            <a:r>
              <a:rPr lang="en-US" b="1" dirty="0"/>
              <a:t>Importance: </a:t>
            </a:r>
            <a:r>
              <a:rPr lang="en-US" dirty="0"/>
              <a:t>reduces risk, better communication, high product quality, low waiting time.</a:t>
            </a:r>
          </a:p>
          <a:p>
            <a:pPr marL="285750" indent="-285750">
              <a:buFont typeface="Courier New" panose="02070309020205020404" pitchFamily="49" charset="0"/>
              <a:buChar char="o"/>
            </a:pPr>
            <a:r>
              <a:rPr lang="en-US" b="1" dirty="0"/>
              <a:t>CD: </a:t>
            </a:r>
            <a:r>
              <a:rPr lang="en-US" dirty="0"/>
              <a:t>Continuous Deployment, or delivery, automated release process, and continuous feedback from customers as they can view every change.</a:t>
            </a:r>
          </a:p>
          <a:p>
            <a:pPr marL="285750" indent="-285750">
              <a:buFont typeface="Courier New" panose="02070309020205020404" pitchFamily="49" charset="0"/>
              <a:buChar char="o"/>
            </a:pPr>
            <a:r>
              <a:rPr lang="en-US" dirty="0"/>
              <a:t>CI/CD Platform: GitHub.</a:t>
            </a:r>
          </a:p>
          <a:p>
            <a:pPr marL="285750" indent="-285750">
              <a:buFont typeface="Courier New" panose="02070309020205020404" pitchFamily="49" charset="0"/>
              <a:buChar char="o"/>
            </a:pPr>
            <a:r>
              <a:rPr lang="en-US" dirty="0"/>
              <a:t>GitHub actions</a:t>
            </a:r>
            <a:r>
              <a:rPr lang="en-US"/>
              <a:t>: workflows -- event – jobs -- actions -- runners.</a:t>
            </a:r>
          </a:p>
          <a:p>
            <a:pPr marL="285750" indent="-285750">
              <a:buFont typeface="Courier New" panose="02070309020205020404" pitchFamily="49" charset="0"/>
              <a:buChar char="o"/>
            </a:pPr>
            <a:endParaRPr lang="en-US" dirty="0"/>
          </a:p>
          <a:p>
            <a:pPr marL="285750" indent="-285750">
              <a:buFont typeface="Courier New" panose="02070309020205020404" pitchFamily="49" charset="0"/>
              <a:buChar char="o"/>
            </a:pPr>
            <a:endParaRPr lang="en-US" b="1" dirty="0"/>
          </a:p>
        </p:txBody>
      </p:sp>
      <p:sp>
        <p:nvSpPr>
          <p:cNvPr id="4" name="Date Placeholder 3">
            <a:extLst>
              <a:ext uri="{FF2B5EF4-FFF2-40B4-BE49-F238E27FC236}">
                <a16:creationId xmlns:a16="http://schemas.microsoft.com/office/drawing/2014/main" id="{C0B9924D-3CC3-DEC6-97FF-8BC66AEB1DE2}"/>
              </a:ext>
            </a:extLst>
          </p:cNvPr>
          <p:cNvSpPr>
            <a:spLocks noGrp="1"/>
          </p:cNvSpPr>
          <p:nvPr>
            <p:ph type="dt" sz="half" idx="2"/>
          </p:nvPr>
        </p:nvSpPr>
        <p:spPr/>
        <p:txBody>
          <a:bodyPr/>
          <a:lstStyle/>
          <a:p>
            <a:pPr>
              <a:defRPr/>
            </a:pPr>
            <a:r>
              <a:rPr lang="en-GB" noProof="1"/>
              <a:t>August 2023</a:t>
            </a:r>
          </a:p>
        </p:txBody>
      </p:sp>
      <p:sp>
        <p:nvSpPr>
          <p:cNvPr id="5" name="Slide Number Placeholder 4">
            <a:extLst>
              <a:ext uri="{FF2B5EF4-FFF2-40B4-BE49-F238E27FC236}">
                <a16:creationId xmlns:a16="http://schemas.microsoft.com/office/drawing/2014/main" id="{0B043E49-F28C-445B-C244-06F531A8F63D}"/>
              </a:ext>
            </a:extLst>
          </p:cNvPr>
          <p:cNvSpPr>
            <a:spLocks noGrp="1"/>
          </p:cNvSpPr>
          <p:nvPr>
            <p:ph type="sldNum" sz="quarter" idx="4"/>
          </p:nvPr>
        </p:nvSpPr>
        <p:spPr/>
        <p:txBody>
          <a:bodyPr/>
          <a:lstStyle/>
          <a:p>
            <a:fld id="{D32BAE6A-B452-4007-8177-56DD051636F9}" type="slidenum">
              <a:rPr lang="en-GB" noProof="1" smtClean="0"/>
              <a:pPr/>
              <a:t>19</a:t>
            </a:fld>
            <a:endParaRPr lang="en-GB" noProof="1"/>
          </a:p>
        </p:txBody>
      </p:sp>
      <p:sp>
        <p:nvSpPr>
          <p:cNvPr id="6" name="Footer Placeholder 5">
            <a:extLst>
              <a:ext uri="{FF2B5EF4-FFF2-40B4-BE49-F238E27FC236}">
                <a16:creationId xmlns:a16="http://schemas.microsoft.com/office/drawing/2014/main" id="{CEBBE3A4-4558-7D1B-3708-2F2C6B443D3D}"/>
              </a:ext>
            </a:extLst>
          </p:cNvPr>
          <p:cNvSpPr>
            <a:spLocks noGrp="1"/>
          </p:cNvSpPr>
          <p:nvPr>
            <p:ph type="ftr" sz="quarter" idx="3"/>
          </p:nvPr>
        </p:nvSpPr>
        <p:spPr/>
        <p:txBody>
          <a:bodyPr/>
          <a:lstStyle/>
          <a:p>
            <a:pPr>
              <a:defRPr/>
            </a:pPr>
            <a:r>
              <a:rPr lang="en-GB" noProof="1"/>
              <a:t> </a:t>
            </a:r>
          </a:p>
        </p:txBody>
      </p:sp>
    </p:spTree>
    <p:extLst>
      <p:ext uri="{BB962C8B-B14F-4D97-AF65-F5344CB8AC3E}">
        <p14:creationId xmlns:p14="http://schemas.microsoft.com/office/powerpoint/2010/main" val="640399846"/>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Agenda</a:t>
            </a:r>
          </a:p>
        </p:txBody>
      </p:sp>
      <p:sp>
        <p:nvSpPr>
          <p:cNvPr id="3" name="Content Placeholder 2"/>
          <p:cNvSpPr>
            <a:spLocks noGrp="1"/>
          </p:cNvSpPr>
          <p:nvPr>
            <p:ph sz="quarter" idx="11"/>
          </p:nvPr>
        </p:nvSpPr>
        <p:spPr/>
        <p:txBody>
          <a:bodyPr/>
          <a:lstStyle/>
          <a:p>
            <a:r>
              <a:rPr lang="en-GB" dirty="0">
                <a:solidFill>
                  <a:schemeClr val="accent2"/>
                </a:solidFill>
              </a:rPr>
              <a:t>Safety briefing</a:t>
            </a:r>
          </a:p>
          <a:p>
            <a:r>
              <a:rPr lang="en-GB" dirty="0"/>
              <a:t>Friday, 18</a:t>
            </a:r>
            <a:r>
              <a:rPr lang="en-GB" baseline="30000" dirty="0"/>
              <a:t>th</a:t>
            </a:r>
            <a:r>
              <a:rPr lang="en-GB" dirty="0"/>
              <a:t> August, 2023</a:t>
            </a:r>
          </a:p>
          <a:p>
            <a:r>
              <a:rPr lang="en-GB" dirty="0"/>
              <a:t>Monday, 21</a:t>
            </a:r>
            <a:r>
              <a:rPr lang="en-GB" baseline="30000" dirty="0"/>
              <a:t>st</a:t>
            </a:r>
            <a:r>
              <a:rPr lang="en-GB" dirty="0"/>
              <a:t> August, 2023</a:t>
            </a:r>
          </a:p>
          <a:p>
            <a:r>
              <a:rPr lang="en-GB" dirty="0"/>
              <a:t>Tuesday, 22</a:t>
            </a:r>
            <a:r>
              <a:rPr lang="en-GB" baseline="30000" dirty="0"/>
              <a:t>nd</a:t>
            </a:r>
            <a:r>
              <a:rPr lang="en-GB" dirty="0"/>
              <a:t> August, 2023</a:t>
            </a:r>
          </a:p>
          <a:p>
            <a:endParaRPr lang="en-GB" dirty="0"/>
          </a:p>
        </p:txBody>
      </p:sp>
      <p:sp>
        <p:nvSpPr>
          <p:cNvPr id="4" name="Date Placeholder 3"/>
          <p:cNvSpPr>
            <a:spLocks noGrp="1"/>
          </p:cNvSpPr>
          <p:nvPr>
            <p:ph type="dt" sz="half" idx="2"/>
          </p:nvPr>
        </p:nvSpPr>
        <p:spPr/>
        <p:txBody>
          <a:bodyPr/>
          <a:lstStyle/>
          <a:p>
            <a:r>
              <a:rPr lang="en-GB" noProof="1"/>
              <a:t>August 2023</a:t>
            </a:r>
          </a:p>
        </p:txBody>
      </p:sp>
      <p:sp>
        <p:nvSpPr>
          <p:cNvPr id="6" name="Slide Number Placeholder 5"/>
          <p:cNvSpPr>
            <a:spLocks noGrp="1"/>
          </p:cNvSpPr>
          <p:nvPr>
            <p:ph type="sldNum" sz="quarter" idx="4"/>
          </p:nvPr>
        </p:nvSpPr>
        <p:spPr/>
        <p:txBody>
          <a:bodyPr/>
          <a:lstStyle/>
          <a:p>
            <a:fld id="{D32BAE6A-B452-4007-8177-56DD051636F9}" type="slidenum">
              <a:rPr lang="en-GB" noProof="1" dirty="0" smtClean="0"/>
              <a:pPr/>
              <a:t>2</a:t>
            </a:fld>
            <a:endParaRPr lang="en-GB" noProof="1"/>
          </a:p>
        </p:txBody>
      </p:sp>
      <p:sp>
        <p:nvSpPr>
          <p:cNvPr id="5" name="Footer Placeholder 4"/>
          <p:cNvSpPr>
            <a:spLocks noGrp="1"/>
          </p:cNvSpPr>
          <p:nvPr>
            <p:ph type="ftr" sz="quarter" idx="3"/>
          </p:nvPr>
        </p:nvSpPr>
        <p:spPr/>
        <p:txBody>
          <a:bodyPr/>
          <a:lstStyle/>
          <a:p>
            <a:r>
              <a:rPr lang="en-GB" noProof="1"/>
              <a:t> </a:t>
            </a:r>
          </a:p>
        </p:txBody>
      </p:sp>
    </p:spTree>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87A53B-2385-DAB1-F7EB-A8DEB924AE55}"/>
              </a:ext>
            </a:extLst>
          </p:cNvPr>
          <p:cNvSpPr>
            <a:spLocks noGrp="1"/>
          </p:cNvSpPr>
          <p:nvPr>
            <p:ph type="title"/>
          </p:nvPr>
        </p:nvSpPr>
        <p:spPr/>
        <p:txBody>
          <a:bodyPr/>
          <a:lstStyle/>
          <a:p>
            <a:r>
              <a:rPr lang="en-US" dirty="0"/>
              <a:t>Cloud Computing</a:t>
            </a:r>
          </a:p>
        </p:txBody>
      </p:sp>
      <p:sp>
        <p:nvSpPr>
          <p:cNvPr id="3" name="Text Placeholder 2">
            <a:extLst>
              <a:ext uri="{FF2B5EF4-FFF2-40B4-BE49-F238E27FC236}">
                <a16:creationId xmlns:a16="http://schemas.microsoft.com/office/drawing/2014/main" id="{F1A06BED-0FE6-1D2B-C09C-C901B827D182}"/>
              </a:ext>
            </a:extLst>
          </p:cNvPr>
          <p:cNvSpPr>
            <a:spLocks noGrp="1"/>
          </p:cNvSpPr>
          <p:nvPr>
            <p:ph type="body" idx="1"/>
          </p:nvPr>
        </p:nvSpPr>
        <p:spPr/>
        <p:txBody>
          <a:bodyPr/>
          <a:lstStyle/>
          <a:p>
            <a:r>
              <a:rPr lang="en-US" dirty="0"/>
              <a:t>Friday, 25</a:t>
            </a:r>
            <a:r>
              <a:rPr lang="en-US" baseline="30000" dirty="0"/>
              <a:t>th</a:t>
            </a:r>
            <a:r>
              <a:rPr lang="en-US" dirty="0"/>
              <a:t> August,</a:t>
            </a:r>
          </a:p>
          <a:p>
            <a:r>
              <a:rPr lang="en-US" dirty="0"/>
              <a:t>2023</a:t>
            </a:r>
          </a:p>
        </p:txBody>
      </p:sp>
      <p:sp>
        <p:nvSpPr>
          <p:cNvPr id="4" name="Text Placeholder 3">
            <a:extLst>
              <a:ext uri="{FF2B5EF4-FFF2-40B4-BE49-F238E27FC236}">
                <a16:creationId xmlns:a16="http://schemas.microsoft.com/office/drawing/2014/main" id="{9F40E8F0-6A6A-8535-1EAC-B652D1CFFDF2}"/>
              </a:ext>
            </a:extLst>
          </p:cNvPr>
          <p:cNvSpPr>
            <a:spLocks noGrp="1"/>
          </p:cNvSpPr>
          <p:nvPr>
            <p:ph type="body" sz="quarter" idx="13"/>
          </p:nvPr>
        </p:nvSpPr>
        <p:spPr/>
        <p:txBody>
          <a:bodyPr/>
          <a:lstStyle/>
          <a:p>
            <a:r>
              <a:rPr lang="en-US" dirty="0"/>
              <a:t>0.6</a:t>
            </a:r>
          </a:p>
        </p:txBody>
      </p:sp>
      <p:sp>
        <p:nvSpPr>
          <p:cNvPr id="5" name="Date Placeholder 4">
            <a:extLst>
              <a:ext uri="{FF2B5EF4-FFF2-40B4-BE49-F238E27FC236}">
                <a16:creationId xmlns:a16="http://schemas.microsoft.com/office/drawing/2014/main" id="{C8E2A3F7-C121-3672-9A51-21FDFD061D23}"/>
              </a:ext>
            </a:extLst>
          </p:cNvPr>
          <p:cNvSpPr>
            <a:spLocks noGrp="1"/>
          </p:cNvSpPr>
          <p:nvPr>
            <p:ph type="dt" sz="half" idx="2"/>
          </p:nvPr>
        </p:nvSpPr>
        <p:spPr/>
        <p:txBody>
          <a:bodyPr/>
          <a:lstStyle/>
          <a:p>
            <a:pPr>
              <a:defRPr/>
            </a:pPr>
            <a:r>
              <a:rPr lang="en-GB" noProof="1"/>
              <a:t>August 2023</a:t>
            </a:r>
          </a:p>
        </p:txBody>
      </p:sp>
      <p:sp>
        <p:nvSpPr>
          <p:cNvPr id="6" name="Slide Number Placeholder 5">
            <a:extLst>
              <a:ext uri="{FF2B5EF4-FFF2-40B4-BE49-F238E27FC236}">
                <a16:creationId xmlns:a16="http://schemas.microsoft.com/office/drawing/2014/main" id="{81A52553-BDA4-0C0B-644A-06E6F5314064}"/>
              </a:ext>
            </a:extLst>
          </p:cNvPr>
          <p:cNvSpPr>
            <a:spLocks noGrp="1"/>
          </p:cNvSpPr>
          <p:nvPr>
            <p:ph type="sldNum" sz="quarter" idx="4"/>
          </p:nvPr>
        </p:nvSpPr>
        <p:spPr/>
        <p:txBody>
          <a:bodyPr/>
          <a:lstStyle/>
          <a:p>
            <a:fld id="{D32BAE6A-B452-4007-8177-56DD051636F9}" type="slidenum">
              <a:rPr lang="en-GB" noProof="1" smtClean="0"/>
              <a:pPr/>
              <a:t>20</a:t>
            </a:fld>
            <a:endParaRPr lang="en-GB" noProof="1"/>
          </a:p>
        </p:txBody>
      </p:sp>
      <p:sp>
        <p:nvSpPr>
          <p:cNvPr id="7" name="Footer Placeholder 6">
            <a:extLst>
              <a:ext uri="{FF2B5EF4-FFF2-40B4-BE49-F238E27FC236}">
                <a16:creationId xmlns:a16="http://schemas.microsoft.com/office/drawing/2014/main" id="{314372D4-495D-046C-FFEF-F1274A756AFA}"/>
              </a:ext>
            </a:extLst>
          </p:cNvPr>
          <p:cNvSpPr>
            <a:spLocks noGrp="1"/>
          </p:cNvSpPr>
          <p:nvPr>
            <p:ph type="ftr" sz="quarter" idx="3"/>
          </p:nvPr>
        </p:nvSpPr>
        <p:spPr/>
        <p:txBody>
          <a:bodyPr/>
          <a:lstStyle/>
          <a:p>
            <a:pPr>
              <a:defRPr/>
            </a:pPr>
            <a:r>
              <a:rPr lang="en-GB" noProof="1"/>
              <a:t> </a:t>
            </a:r>
          </a:p>
        </p:txBody>
      </p:sp>
    </p:spTree>
    <p:extLst>
      <p:ext uri="{BB962C8B-B14F-4D97-AF65-F5344CB8AC3E}">
        <p14:creationId xmlns:p14="http://schemas.microsoft.com/office/powerpoint/2010/main" val="2106606263"/>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1E6184-F118-5703-8864-AC807580C338}"/>
              </a:ext>
            </a:extLst>
          </p:cNvPr>
          <p:cNvSpPr>
            <a:spLocks noGrp="1"/>
          </p:cNvSpPr>
          <p:nvPr>
            <p:ph type="title"/>
          </p:nvPr>
        </p:nvSpPr>
        <p:spPr/>
        <p:txBody>
          <a:bodyPr/>
          <a:lstStyle/>
          <a:p>
            <a:r>
              <a:rPr lang="en-US" dirty="0"/>
              <a:t>Cloud Computing, GitHub Actions, VM</a:t>
            </a:r>
          </a:p>
        </p:txBody>
      </p:sp>
      <p:sp>
        <p:nvSpPr>
          <p:cNvPr id="3" name="Content Placeholder 2">
            <a:extLst>
              <a:ext uri="{FF2B5EF4-FFF2-40B4-BE49-F238E27FC236}">
                <a16:creationId xmlns:a16="http://schemas.microsoft.com/office/drawing/2014/main" id="{FD781094-7D85-E0FA-E0B8-60C7E01C6032}"/>
              </a:ext>
            </a:extLst>
          </p:cNvPr>
          <p:cNvSpPr>
            <a:spLocks noGrp="1"/>
          </p:cNvSpPr>
          <p:nvPr>
            <p:ph sz="quarter" idx="11"/>
          </p:nvPr>
        </p:nvSpPr>
        <p:spPr/>
        <p:txBody>
          <a:bodyPr/>
          <a:lstStyle/>
          <a:p>
            <a:pPr marL="285750" indent="-285750">
              <a:buFont typeface="Wingdings" panose="05000000000000000000" pitchFamily="2" charset="2"/>
              <a:buChar char="q"/>
            </a:pPr>
            <a:r>
              <a:rPr lang="en-US" dirty="0"/>
              <a:t>What is Cloud Computing?</a:t>
            </a:r>
          </a:p>
          <a:p>
            <a:pPr marL="285750" indent="-285750">
              <a:buFont typeface="Wingdings" panose="05000000000000000000" pitchFamily="2" charset="2"/>
              <a:buChar char="q"/>
            </a:pPr>
            <a:r>
              <a:rPr lang="en-US" dirty="0"/>
              <a:t>Cloud Service models: SaaS, PaaS, IaaS</a:t>
            </a:r>
          </a:p>
          <a:p>
            <a:pPr marL="285750" indent="-285750">
              <a:buFont typeface="Wingdings" panose="05000000000000000000" pitchFamily="2" charset="2"/>
              <a:buChar char="q"/>
            </a:pPr>
            <a:r>
              <a:rPr lang="en-US" dirty="0"/>
              <a:t>Cloud Computing Service Layers</a:t>
            </a:r>
          </a:p>
          <a:p>
            <a:pPr marL="285750" indent="-285750">
              <a:buFont typeface="Wingdings" panose="05000000000000000000" pitchFamily="2" charset="2"/>
              <a:buChar char="q"/>
            </a:pPr>
            <a:r>
              <a:rPr lang="en-US" dirty="0"/>
              <a:t>Virtualization – VM on Azure</a:t>
            </a:r>
          </a:p>
          <a:p>
            <a:pPr marL="285750" indent="-285750">
              <a:buFont typeface="Wingdings" panose="05000000000000000000" pitchFamily="2" charset="2"/>
              <a:buChar char="q"/>
            </a:pPr>
            <a:r>
              <a:rPr lang="en-US" dirty="0"/>
              <a:t>Advantages and Disadvantages of Cloud Computing</a:t>
            </a:r>
          </a:p>
          <a:p>
            <a:pPr marL="285750" indent="-285750">
              <a:buFont typeface="Wingdings" panose="05000000000000000000" pitchFamily="2" charset="2"/>
              <a:buChar char="q"/>
            </a:pPr>
            <a:r>
              <a:rPr lang="en-US" dirty="0"/>
              <a:t>Popular Cloud Computing platforms</a:t>
            </a:r>
          </a:p>
          <a:p>
            <a:pPr marL="285750" indent="-285750">
              <a:buFont typeface="Wingdings" panose="05000000000000000000" pitchFamily="2" charset="2"/>
              <a:buChar char="q"/>
            </a:pPr>
            <a:r>
              <a:rPr lang="en-US" dirty="0"/>
              <a:t>GitHub Actions: YML file</a:t>
            </a:r>
          </a:p>
          <a:p>
            <a:endParaRPr lang="en-US" dirty="0"/>
          </a:p>
        </p:txBody>
      </p:sp>
      <p:sp>
        <p:nvSpPr>
          <p:cNvPr id="4" name="Date Placeholder 3">
            <a:extLst>
              <a:ext uri="{FF2B5EF4-FFF2-40B4-BE49-F238E27FC236}">
                <a16:creationId xmlns:a16="http://schemas.microsoft.com/office/drawing/2014/main" id="{8F372326-8B32-29CE-5965-DD7BD8F523DD}"/>
              </a:ext>
            </a:extLst>
          </p:cNvPr>
          <p:cNvSpPr>
            <a:spLocks noGrp="1"/>
          </p:cNvSpPr>
          <p:nvPr>
            <p:ph type="dt" sz="half" idx="2"/>
          </p:nvPr>
        </p:nvSpPr>
        <p:spPr/>
        <p:txBody>
          <a:bodyPr/>
          <a:lstStyle/>
          <a:p>
            <a:pPr>
              <a:defRPr/>
            </a:pPr>
            <a:r>
              <a:rPr lang="en-GB" noProof="1"/>
              <a:t>August 2023</a:t>
            </a:r>
          </a:p>
        </p:txBody>
      </p:sp>
      <p:sp>
        <p:nvSpPr>
          <p:cNvPr id="5" name="Slide Number Placeholder 4">
            <a:extLst>
              <a:ext uri="{FF2B5EF4-FFF2-40B4-BE49-F238E27FC236}">
                <a16:creationId xmlns:a16="http://schemas.microsoft.com/office/drawing/2014/main" id="{FF0E9B85-493D-C4AF-FC68-69AEDD414D52}"/>
              </a:ext>
            </a:extLst>
          </p:cNvPr>
          <p:cNvSpPr>
            <a:spLocks noGrp="1"/>
          </p:cNvSpPr>
          <p:nvPr>
            <p:ph type="sldNum" sz="quarter" idx="4"/>
          </p:nvPr>
        </p:nvSpPr>
        <p:spPr/>
        <p:txBody>
          <a:bodyPr/>
          <a:lstStyle/>
          <a:p>
            <a:fld id="{D32BAE6A-B452-4007-8177-56DD051636F9}" type="slidenum">
              <a:rPr lang="en-GB" noProof="1" smtClean="0"/>
              <a:pPr/>
              <a:t>21</a:t>
            </a:fld>
            <a:endParaRPr lang="en-GB" noProof="1"/>
          </a:p>
        </p:txBody>
      </p:sp>
      <p:sp>
        <p:nvSpPr>
          <p:cNvPr id="6" name="Footer Placeholder 5">
            <a:extLst>
              <a:ext uri="{FF2B5EF4-FFF2-40B4-BE49-F238E27FC236}">
                <a16:creationId xmlns:a16="http://schemas.microsoft.com/office/drawing/2014/main" id="{2EE5FABC-1948-7C38-E51A-9766327FDDF3}"/>
              </a:ext>
            </a:extLst>
          </p:cNvPr>
          <p:cNvSpPr>
            <a:spLocks noGrp="1"/>
          </p:cNvSpPr>
          <p:nvPr>
            <p:ph type="ftr" sz="quarter" idx="3"/>
          </p:nvPr>
        </p:nvSpPr>
        <p:spPr/>
        <p:txBody>
          <a:bodyPr/>
          <a:lstStyle/>
          <a:p>
            <a:pPr>
              <a:defRPr/>
            </a:pPr>
            <a:r>
              <a:rPr lang="en-GB" noProof="1"/>
              <a:t> </a:t>
            </a:r>
          </a:p>
        </p:txBody>
      </p:sp>
    </p:spTree>
    <p:extLst>
      <p:ext uri="{BB962C8B-B14F-4D97-AF65-F5344CB8AC3E}">
        <p14:creationId xmlns:p14="http://schemas.microsoft.com/office/powerpoint/2010/main" val="2236661504"/>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4D47B3-5B9A-A472-243C-0A7C94CD2B5F}"/>
              </a:ext>
            </a:extLst>
          </p:cNvPr>
          <p:cNvSpPr>
            <a:spLocks noGrp="1"/>
          </p:cNvSpPr>
          <p:nvPr>
            <p:ph type="title"/>
          </p:nvPr>
        </p:nvSpPr>
        <p:spPr/>
        <p:txBody>
          <a:bodyPr/>
          <a:lstStyle/>
          <a:p>
            <a:r>
              <a:rPr lang="en-US" dirty="0"/>
              <a:t>VM Screenshot</a:t>
            </a:r>
          </a:p>
        </p:txBody>
      </p:sp>
      <p:sp>
        <p:nvSpPr>
          <p:cNvPr id="4" name="Date Placeholder 3">
            <a:extLst>
              <a:ext uri="{FF2B5EF4-FFF2-40B4-BE49-F238E27FC236}">
                <a16:creationId xmlns:a16="http://schemas.microsoft.com/office/drawing/2014/main" id="{DD28A466-4185-2D18-3F6D-C8E8D82D0C9A}"/>
              </a:ext>
            </a:extLst>
          </p:cNvPr>
          <p:cNvSpPr>
            <a:spLocks noGrp="1"/>
          </p:cNvSpPr>
          <p:nvPr>
            <p:ph type="dt" sz="half" idx="2"/>
          </p:nvPr>
        </p:nvSpPr>
        <p:spPr/>
        <p:txBody>
          <a:bodyPr/>
          <a:lstStyle/>
          <a:p>
            <a:pPr>
              <a:defRPr/>
            </a:pPr>
            <a:r>
              <a:rPr lang="en-GB" noProof="1"/>
              <a:t>August 2023</a:t>
            </a:r>
          </a:p>
        </p:txBody>
      </p:sp>
      <p:sp>
        <p:nvSpPr>
          <p:cNvPr id="5" name="Slide Number Placeholder 4">
            <a:extLst>
              <a:ext uri="{FF2B5EF4-FFF2-40B4-BE49-F238E27FC236}">
                <a16:creationId xmlns:a16="http://schemas.microsoft.com/office/drawing/2014/main" id="{4BCAE2C3-353A-F319-6E82-261BAEE0C230}"/>
              </a:ext>
            </a:extLst>
          </p:cNvPr>
          <p:cNvSpPr>
            <a:spLocks noGrp="1"/>
          </p:cNvSpPr>
          <p:nvPr>
            <p:ph type="sldNum" sz="quarter" idx="4"/>
          </p:nvPr>
        </p:nvSpPr>
        <p:spPr/>
        <p:txBody>
          <a:bodyPr/>
          <a:lstStyle/>
          <a:p>
            <a:fld id="{D32BAE6A-B452-4007-8177-56DD051636F9}" type="slidenum">
              <a:rPr lang="en-GB" noProof="1" smtClean="0"/>
              <a:pPr/>
              <a:t>22</a:t>
            </a:fld>
            <a:endParaRPr lang="en-GB" noProof="1"/>
          </a:p>
        </p:txBody>
      </p:sp>
      <p:sp>
        <p:nvSpPr>
          <p:cNvPr id="6" name="Footer Placeholder 5">
            <a:extLst>
              <a:ext uri="{FF2B5EF4-FFF2-40B4-BE49-F238E27FC236}">
                <a16:creationId xmlns:a16="http://schemas.microsoft.com/office/drawing/2014/main" id="{458A8CBB-4039-8450-80D9-0B75E68F7AF0}"/>
              </a:ext>
            </a:extLst>
          </p:cNvPr>
          <p:cNvSpPr>
            <a:spLocks noGrp="1"/>
          </p:cNvSpPr>
          <p:nvPr>
            <p:ph type="ftr" sz="quarter" idx="3"/>
          </p:nvPr>
        </p:nvSpPr>
        <p:spPr/>
        <p:txBody>
          <a:bodyPr/>
          <a:lstStyle/>
          <a:p>
            <a:pPr>
              <a:defRPr/>
            </a:pPr>
            <a:r>
              <a:rPr lang="en-GB" noProof="1"/>
              <a:t> </a:t>
            </a:r>
          </a:p>
        </p:txBody>
      </p:sp>
      <p:pic>
        <p:nvPicPr>
          <p:cNvPr id="2050" name="Picture 2" descr="image">
            <a:extLst>
              <a:ext uri="{FF2B5EF4-FFF2-40B4-BE49-F238E27FC236}">
                <a16:creationId xmlns:a16="http://schemas.microsoft.com/office/drawing/2014/main" id="{6BA3FAAA-AE3D-2FA3-EA30-A2ED89BC2DA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8228" y="1414194"/>
            <a:ext cx="6609567" cy="45901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286607"/>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7D1EA6-9ECE-EBDA-F083-78B251FF214F}"/>
              </a:ext>
            </a:extLst>
          </p:cNvPr>
          <p:cNvSpPr>
            <a:spLocks noGrp="1"/>
          </p:cNvSpPr>
          <p:nvPr>
            <p:ph type="title"/>
          </p:nvPr>
        </p:nvSpPr>
        <p:spPr/>
        <p:txBody>
          <a:bodyPr/>
          <a:lstStyle/>
          <a:p>
            <a:r>
              <a:rPr lang="en-US" dirty="0"/>
              <a:t>Case Study</a:t>
            </a:r>
          </a:p>
        </p:txBody>
      </p:sp>
      <p:sp>
        <p:nvSpPr>
          <p:cNvPr id="3" name="Text Placeholder 2">
            <a:extLst>
              <a:ext uri="{FF2B5EF4-FFF2-40B4-BE49-F238E27FC236}">
                <a16:creationId xmlns:a16="http://schemas.microsoft.com/office/drawing/2014/main" id="{22AFBC6E-32A6-2197-BA65-40C9991EC9C1}"/>
              </a:ext>
            </a:extLst>
          </p:cNvPr>
          <p:cNvSpPr>
            <a:spLocks noGrp="1"/>
          </p:cNvSpPr>
          <p:nvPr>
            <p:ph type="body" idx="1"/>
          </p:nvPr>
        </p:nvSpPr>
        <p:spPr/>
        <p:txBody>
          <a:bodyPr/>
          <a:lstStyle/>
          <a:p>
            <a:r>
              <a:rPr lang="en-US" dirty="0"/>
              <a:t>Monday, 28</a:t>
            </a:r>
            <a:r>
              <a:rPr lang="en-US" baseline="30000" dirty="0"/>
              <a:t>th</a:t>
            </a:r>
            <a:r>
              <a:rPr lang="en-US" dirty="0"/>
              <a:t> August, 2023</a:t>
            </a:r>
          </a:p>
        </p:txBody>
      </p:sp>
      <p:sp>
        <p:nvSpPr>
          <p:cNvPr id="4" name="Text Placeholder 3">
            <a:extLst>
              <a:ext uri="{FF2B5EF4-FFF2-40B4-BE49-F238E27FC236}">
                <a16:creationId xmlns:a16="http://schemas.microsoft.com/office/drawing/2014/main" id="{A7AA71DA-3783-37CF-1D8D-A6204AEF9EDB}"/>
              </a:ext>
            </a:extLst>
          </p:cNvPr>
          <p:cNvSpPr>
            <a:spLocks noGrp="1"/>
          </p:cNvSpPr>
          <p:nvPr>
            <p:ph type="body" sz="quarter" idx="13"/>
          </p:nvPr>
        </p:nvSpPr>
        <p:spPr/>
        <p:txBody>
          <a:bodyPr/>
          <a:lstStyle/>
          <a:p>
            <a:r>
              <a:rPr lang="en-US" dirty="0"/>
              <a:t>0.7</a:t>
            </a:r>
          </a:p>
        </p:txBody>
      </p:sp>
      <p:sp>
        <p:nvSpPr>
          <p:cNvPr id="5" name="Date Placeholder 4">
            <a:extLst>
              <a:ext uri="{FF2B5EF4-FFF2-40B4-BE49-F238E27FC236}">
                <a16:creationId xmlns:a16="http://schemas.microsoft.com/office/drawing/2014/main" id="{8C660C4A-355D-5248-7F9F-CC12C8E7BB47}"/>
              </a:ext>
            </a:extLst>
          </p:cNvPr>
          <p:cNvSpPr>
            <a:spLocks noGrp="1"/>
          </p:cNvSpPr>
          <p:nvPr>
            <p:ph type="dt" sz="half" idx="2"/>
          </p:nvPr>
        </p:nvSpPr>
        <p:spPr/>
        <p:txBody>
          <a:bodyPr/>
          <a:lstStyle/>
          <a:p>
            <a:pPr>
              <a:defRPr/>
            </a:pPr>
            <a:r>
              <a:rPr lang="en-GB" noProof="1"/>
              <a:t>August 2023</a:t>
            </a:r>
          </a:p>
        </p:txBody>
      </p:sp>
      <p:sp>
        <p:nvSpPr>
          <p:cNvPr id="6" name="Slide Number Placeholder 5">
            <a:extLst>
              <a:ext uri="{FF2B5EF4-FFF2-40B4-BE49-F238E27FC236}">
                <a16:creationId xmlns:a16="http://schemas.microsoft.com/office/drawing/2014/main" id="{D1A487C9-A07C-BAB7-F33E-70D45E9880C4}"/>
              </a:ext>
            </a:extLst>
          </p:cNvPr>
          <p:cNvSpPr>
            <a:spLocks noGrp="1"/>
          </p:cNvSpPr>
          <p:nvPr>
            <p:ph type="sldNum" sz="quarter" idx="4"/>
          </p:nvPr>
        </p:nvSpPr>
        <p:spPr/>
        <p:txBody>
          <a:bodyPr/>
          <a:lstStyle/>
          <a:p>
            <a:fld id="{D32BAE6A-B452-4007-8177-56DD051636F9}" type="slidenum">
              <a:rPr lang="en-GB" noProof="1" smtClean="0"/>
              <a:pPr/>
              <a:t>23</a:t>
            </a:fld>
            <a:endParaRPr lang="en-GB" noProof="1"/>
          </a:p>
        </p:txBody>
      </p:sp>
      <p:sp>
        <p:nvSpPr>
          <p:cNvPr id="7" name="Footer Placeholder 6">
            <a:extLst>
              <a:ext uri="{FF2B5EF4-FFF2-40B4-BE49-F238E27FC236}">
                <a16:creationId xmlns:a16="http://schemas.microsoft.com/office/drawing/2014/main" id="{CAB860BD-F838-7021-A6B1-113D169BFCB8}"/>
              </a:ext>
            </a:extLst>
          </p:cNvPr>
          <p:cNvSpPr>
            <a:spLocks noGrp="1"/>
          </p:cNvSpPr>
          <p:nvPr>
            <p:ph type="ftr" sz="quarter" idx="3"/>
          </p:nvPr>
        </p:nvSpPr>
        <p:spPr/>
        <p:txBody>
          <a:bodyPr/>
          <a:lstStyle/>
          <a:p>
            <a:pPr>
              <a:defRPr/>
            </a:pPr>
            <a:r>
              <a:rPr lang="en-GB" noProof="1"/>
              <a:t> </a:t>
            </a:r>
          </a:p>
        </p:txBody>
      </p:sp>
    </p:spTree>
    <p:extLst>
      <p:ext uri="{BB962C8B-B14F-4D97-AF65-F5344CB8AC3E}">
        <p14:creationId xmlns:p14="http://schemas.microsoft.com/office/powerpoint/2010/main" val="2156045282"/>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8EDAE4-F736-FEFA-A847-D6CF5C49480F}"/>
              </a:ext>
            </a:extLst>
          </p:cNvPr>
          <p:cNvSpPr>
            <a:spLocks noGrp="1"/>
          </p:cNvSpPr>
          <p:nvPr>
            <p:ph type="title"/>
          </p:nvPr>
        </p:nvSpPr>
        <p:spPr/>
        <p:txBody>
          <a:bodyPr/>
          <a:lstStyle/>
          <a:p>
            <a:r>
              <a:rPr lang="en-US" dirty="0"/>
              <a:t>Case Study </a:t>
            </a:r>
          </a:p>
        </p:txBody>
      </p:sp>
      <p:sp>
        <p:nvSpPr>
          <p:cNvPr id="3" name="Content Placeholder 2">
            <a:extLst>
              <a:ext uri="{FF2B5EF4-FFF2-40B4-BE49-F238E27FC236}">
                <a16:creationId xmlns:a16="http://schemas.microsoft.com/office/drawing/2014/main" id="{AD8180F2-222E-BB05-C65E-C45B705FE2B8}"/>
              </a:ext>
            </a:extLst>
          </p:cNvPr>
          <p:cNvSpPr>
            <a:spLocks noGrp="1"/>
          </p:cNvSpPr>
          <p:nvPr>
            <p:ph sz="quarter" idx="11"/>
          </p:nvPr>
        </p:nvSpPr>
        <p:spPr/>
        <p:txBody>
          <a:bodyPr/>
          <a:lstStyle/>
          <a:p>
            <a:pPr marL="228600" rtl="0"/>
            <a:r>
              <a:rPr lang="en-US" dirty="0">
                <a:effectLst/>
              </a:rPr>
              <a:t>Case Study – Deployment of Java Spring Boot App</a:t>
            </a:r>
          </a:p>
          <a:p>
            <a:pPr marL="971550" indent="-285750" rtl="0">
              <a:buFont typeface="Arial" panose="020B0604020202020204" pitchFamily="34" charset="0"/>
              <a:buChar char="•"/>
            </a:pPr>
            <a:r>
              <a:rPr lang="en-US" dirty="0">
                <a:effectLst/>
              </a:rPr>
              <a:t>Azure DevOps</a:t>
            </a:r>
          </a:p>
          <a:p>
            <a:pPr marL="971550" indent="-285750" rtl="0">
              <a:buFont typeface="Arial" panose="020B0604020202020204" pitchFamily="34" charset="0"/>
              <a:buChar char="•"/>
            </a:pPr>
            <a:r>
              <a:rPr lang="en-US" dirty="0">
                <a:effectLst/>
              </a:rPr>
              <a:t>Azure VM</a:t>
            </a:r>
          </a:p>
          <a:p>
            <a:pPr marL="971550" indent="-285750" rtl="0">
              <a:buFont typeface="Arial" panose="020B0604020202020204" pitchFamily="34" charset="0"/>
              <a:buChar char="•"/>
            </a:pPr>
            <a:r>
              <a:rPr lang="en-US" dirty="0">
                <a:effectLst/>
              </a:rPr>
              <a:t>Azure Web App services</a:t>
            </a:r>
          </a:p>
          <a:p>
            <a:pPr marL="971550" indent="-285750" rtl="0">
              <a:buFont typeface="Arial" panose="020B0604020202020204" pitchFamily="34" charset="0"/>
              <a:buChar char="•"/>
            </a:pPr>
            <a:r>
              <a:rPr lang="en-US" dirty="0">
                <a:effectLst/>
              </a:rPr>
              <a:t>GitHub – fork, feature branch, pull request, merge</a:t>
            </a:r>
          </a:p>
          <a:p>
            <a:pPr marL="971550" indent="-285750" rtl="0">
              <a:buFont typeface="Arial" panose="020B0604020202020204" pitchFamily="34" charset="0"/>
              <a:buChar char="•"/>
            </a:pPr>
            <a:r>
              <a:rPr lang="en-US" dirty="0">
                <a:effectLst/>
              </a:rPr>
              <a:t>GitHub Actions – Automate Workflow</a:t>
            </a:r>
          </a:p>
          <a:p>
            <a:pPr marL="971550" indent="-285750" rtl="0">
              <a:buFont typeface="Arial" panose="020B0604020202020204" pitchFamily="34" charset="0"/>
              <a:buChar char="•"/>
            </a:pPr>
            <a:r>
              <a:rPr lang="en-US" dirty="0">
                <a:effectLst/>
              </a:rPr>
              <a:t>Docker – make docker image and </a:t>
            </a:r>
            <a:r>
              <a:rPr lang="en-US" dirty="0" err="1">
                <a:effectLst/>
              </a:rPr>
              <a:t>dockerfile</a:t>
            </a:r>
            <a:endParaRPr lang="en-US" dirty="0">
              <a:effectLst/>
            </a:endParaRPr>
          </a:p>
          <a:p>
            <a:pPr marL="971550" indent="-285750" rtl="0">
              <a:buFont typeface="Arial" panose="020B0604020202020204" pitchFamily="34" charset="0"/>
              <a:buChar char="•"/>
            </a:pPr>
            <a:r>
              <a:rPr lang="en-US" dirty="0">
                <a:effectLst/>
              </a:rPr>
              <a:t>Maven – run maven package</a:t>
            </a:r>
          </a:p>
          <a:p>
            <a:pPr marL="971550" indent="-285750" rtl="0">
              <a:buFont typeface="Arial" panose="020B0604020202020204" pitchFamily="34" charset="0"/>
              <a:buChar char="•"/>
            </a:pPr>
            <a:r>
              <a:rPr lang="en-US" dirty="0">
                <a:effectLst/>
              </a:rPr>
              <a:t>Prometheus – to monitor local environment</a:t>
            </a:r>
          </a:p>
          <a:p>
            <a:endParaRPr lang="en-US" dirty="0"/>
          </a:p>
        </p:txBody>
      </p:sp>
      <p:sp>
        <p:nvSpPr>
          <p:cNvPr id="4" name="Date Placeholder 3">
            <a:extLst>
              <a:ext uri="{FF2B5EF4-FFF2-40B4-BE49-F238E27FC236}">
                <a16:creationId xmlns:a16="http://schemas.microsoft.com/office/drawing/2014/main" id="{2BA31C96-9BCE-CF62-EB60-589B84C4E045}"/>
              </a:ext>
            </a:extLst>
          </p:cNvPr>
          <p:cNvSpPr>
            <a:spLocks noGrp="1"/>
          </p:cNvSpPr>
          <p:nvPr>
            <p:ph type="dt" sz="half" idx="2"/>
          </p:nvPr>
        </p:nvSpPr>
        <p:spPr/>
        <p:txBody>
          <a:bodyPr/>
          <a:lstStyle/>
          <a:p>
            <a:pPr>
              <a:defRPr/>
            </a:pPr>
            <a:r>
              <a:rPr lang="en-GB" noProof="1"/>
              <a:t>August 2023</a:t>
            </a:r>
          </a:p>
        </p:txBody>
      </p:sp>
      <p:sp>
        <p:nvSpPr>
          <p:cNvPr id="5" name="Slide Number Placeholder 4">
            <a:extLst>
              <a:ext uri="{FF2B5EF4-FFF2-40B4-BE49-F238E27FC236}">
                <a16:creationId xmlns:a16="http://schemas.microsoft.com/office/drawing/2014/main" id="{9FF398BD-98F1-1B82-68CF-F59D8E6A9CDB}"/>
              </a:ext>
            </a:extLst>
          </p:cNvPr>
          <p:cNvSpPr>
            <a:spLocks noGrp="1"/>
          </p:cNvSpPr>
          <p:nvPr>
            <p:ph type="sldNum" sz="quarter" idx="4"/>
          </p:nvPr>
        </p:nvSpPr>
        <p:spPr/>
        <p:txBody>
          <a:bodyPr/>
          <a:lstStyle/>
          <a:p>
            <a:fld id="{D32BAE6A-B452-4007-8177-56DD051636F9}" type="slidenum">
              <a:rPr lang="en-GB" noProof="1" smtClean="0"/>
              <a:pPr/>
              <a:t>24</a:t>
            </a:fld>
            <a:endParaRPr lang="en-GB" noProof="1"/>
          </a:p>
        </p:txBody>
      </p:sp>
      <p:sp>
        <p:nvSpPr>
          <p:cNvPr id="6" name="Footer Placeholder 5">
            <a:extLst>
              <a:ext uri="{FF2B5EF4-FFF2-40B4-BE49-F238E27FC236}">
                <a16:creationId xmlns:a16="http://schemas.microsoft.com/office/drawing/2014/main" id="{DA1D6FD5-ABB5-332B-6253-4F46CA5CF8DD}"/>
              </a:ext>
            </a:extLst>
          </p:cNvPr>
          <p:cNvSpPr>
            <a:spLocks noGrp="1"/>
          </p:cNvSpPr>
          <p:nvPr>
            <p:ph type="ftr" sz="quarter" idx="3"/>
          </p:nvPr>
        </p:nvSpPr>
        <p:spPr/>
        <p:txBody>
          <a:bodyPr/>
          <a:lstStyle/>
          <a:p>
            <a:pPr>
              <a:defRPr/>
            </a:pPr>
            <a:r>
              <a:rPr lang="en-GB" noProof="1"/>
              <a:t> </a:t>
            </a:r>
          </a:p>
        </p:txBody>
      </p:sp>
    </p:spTree>
    <p:extLst>
      <p:ext uri="{BB962C8B-B14F-4D97-AF65-F5344CB8AC3E}">
        <p14:creationId xmlns:p14="http://schemas.microsoft.com/office/powerpoint/2010/main" val="3358043897"/>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53D3E9-7767-B3B8-4D0F-2D1F24029C46}"/>
              </a:ext>
            </a:extLst>
          </p:cNvPr>
          <p:cNvSpPr>
            <a:spLocks noGrp="1"/>
          </p:cNvSpPr>
          <p:nvPr>
            <p:ph type="title"/>
          </p:nvPr>
        </p:nvSpPr>
        <p:spPr/>
        <p:txBody>
          <a:bodyPr/>
          <a:lstStyle/>
          <a:p>
            <a:r>
              <a:rPr lang="en-US" dirty="0"/>
              <a:t>Project Management Setup</a:t>
            </a:r>
          </a:p>
        </p:txBody>
      </p:sp>
      <p:sp>
        <p:nvSpPr>
          <p:cNvPr id="4" name="Date Placeholder 3">
            <a:extLst>
              <a:ext uri="{FF2B5EF4-FFF2-40B4-BE49-F238E27FC236}">
                <a16:creationId xmlns:a16="http://schemas.microsoft.com/office/drawing/2014/main" id="{337875FD-F6F3-2855-C3EE-7446A04D6190}"/>
              </a:ext>
            </a:extLst>
          </p:cNvPr>
          <p:cNvSpPr>
            <a:spLocks noGrp="1"/>
          </p:cNvSpPr>
          <p:nvPr>
            <p:ph type="dt" sz="half" idx="2"/>
          </p:nvPr>
        </p:nvSpPr>
        <p:spPr/>
        <p:txBody>
          <a:bodyPr/>
          <a:lstStyle/>
          <a:p>
            <a:pPr>
              <a:defRPr/>
            </a:pPr>
            <a:r>
              <a:rPr lang="en-GB" noProof="1"/>
              <a:t>August 2023</a:t>
            </a:r>
          </a:p>
        </p:txBody>
      </p:sp>
      <p:sp>
        <p:nvSpPr>
          <p:cNvPr id="5" name="Slide Number Placeholder 4">
            <a:extLst>
              <a:ext uri="{FF2B5EF4-FFF2-40B4-BE49-F238E27FC236}">
                <a16:creationId xmlns:a16="http://schemas.microsoft.com/office/drawing/2014/main" id="{EDD53144-DEFD-6ACB-4011-D05885E84862}"/>
              </a:ext>
            </a:extLst>
          </p:cNvPr>
          <p:cNvSpPr>
            <a:spLocks noGrp="1"/>
          </p:cNvSpPr>
          <p:nvPr>
            <p:ph type="sldNum" sz="quarter" idx="4"/>
          </p:nvPr>
        </p:nvSpPr>
        <p:spPr/>
        <p:txBody>
          <a:bodyPr/>
          <a:lstStyle/>
          <a:p>
            <a:fld id="{D32BAE6A-B452-4007-8177-56DD051636F9}" type="slidenum">
              <a:rPr lang="en-GB" noProof="1" smtClean="0"/>
              <a:pPr/>
              <a:t>25</a:t>
            </a:fld>
            <a:endParaRPr lang="en-GB" noProof="1"/>
          </a:p>
        </p:txBody>
      </p:sp>
      <p:sp>
        <p:nvSpPr>
          <p:cNvPr id="6" name="Footer Placeholder 5">
            <a:extLst>
              <a:ext uri="{FF2B5EF4-FFF2-40B4-BE49-F238E27FC236}">
                <a16:creationId xmlns:a16="http://schemas.microsoft.com/office/drawing/2014/main" id="{CCB1D0A6-B254-68B5-9CE8-0E030839A90A}"/>
              </a:ext>
            </a:extLst>
          </p:cNvPr>
          <p:cNvSpPr>
            <a:spLocks noGrp="1"/>
          </p:cNvSpPr>
          <p:nvPr>
            <p:ph type="ftr" sz="quarter" idx="3"/>
          </p:nvPr>
        </p:nvSpPr>
        <p:spPr/>
        <p:txBody>
          <a:bodyPr/>
          <a:lstStyle/>
          <a:p>
            <a:pPr>
              <a:defRPr/>
            </a:pPr>
            <a:r>
              <a:rPr lang="en-GB" noProof="1"/>
              <a:t> </a:t>
            </a:r>
          </a:p>
        </p:txBody>
      </p:sp>
      <p:pic>
        <p:nvPicPr>
          <p:cNvPr id="7" name="Content Placeholder 6">
            <a:extLst>
              <a:ext uri="{FF2B5EF4-FFF2-40B4-BE49-F238E27FC236}">
                <a16:creationId xmlns:a16="http://schemas.microsoft.com/office/drawing/2014/main" id="{A1C93D2D-11D4-3D6A-1ED7-826A9BAFE0A0}"/>
              </a:ext>
            </a:extLst>
          </p:cNvPr>
          <p:cNvPicPr>
            <a:picLocks noGrp="1" noChangeAspect="1"/>
          </p:cNvPicPr>
          <p:nvPr>
            <p:ph sz="quarter" idx="11"/>
          </p:nvPr>
        </p:nvPicPr>
        <p:blipFill>
          <a:blip r:embed="rId2"/>
          <a:stretch>
            <a:fillRect/>
          </a:stretch>
        </p:blipFill>
        <p:spPr>
          <a:xfrm>
            <a:off x="508001" y="1799513"/>
            <a:ext cx="5306204" cy="2724422"/>
          </a:xfrm>
          <a:prstGeom prst="rect">
            <a:avLst/>
          </a:prstGeom>
        </p:spPr>
      </p:pic>
      <p:pic>
        <p:nvPicPr>
          <p:cNvPr id="9" name="Picture 8">
            <a:extLst>
              <a:ext uri="{FF2B5EF4-FFF2-40B4-BE49-F238E27FC236}">
                <a16:creationId xmlns:a16="http://schemas.microsoft.com/office/drawing/2014/main" id="{5A35D9D6-2F2A-2367-ADC7-E157C74BEB7E}"/>
              </a:ext>
            </a:extLst>
          </p:cNvPr>
          <p:cNvPicPr>
            <a:picLocks noChangeAspect="1"/>
          </p:cNvPicPr>
          <p:nvPr/>
        </p:nvPicPr>
        <p:blipFill>
          <a:blip r:embed="rId3"/>
          <a:stretch>
            <a:fillRect/>
          </a:stretch>
        </p:blipFill>
        <p:spPr>
          <a:xfrm>
            <a:off x="6489460" y="1799513"/>
            <a:ext cx="4956865" cy="2888327"/>
          </a:xfrm>
          <a:prstGeom prst="rect">
            <a:avLst/>
          </a:prstGeom>
        </p:spPr>
      </p:pic>
    </p:spTree>
    <p:extLst>
      <p:ext uri="{BB962C8B-B14F-4D97-AF65-F5344CB8AC3E}">
        <p14:creationId xmlns:p14="http://schemas.microsoft.com/office/powerpoint/2010/main" val="2667254132"/>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AD7FE4-5A19-33E1-7295-3DDD1DEA54F8}"/>
              </a:ext>
            </a:extLst>
          </p:cNvPr>
          <p:cNvSpPr>
            <a:spLocks noGrp="1"/>
          </p:cNvSpPr>
          <p:nvPr>
            <p:ph type="title"/>
          </p:nvPr>
        </p:nvSpPr>
        <p:spPr/>
        <p:txBody>
          <a:bodyPr/>
          <a:lstStyle/>
          <a:p>
            <a:r>
              <a:rPr lang="en-US" dirty="0"/>
              <a:t>GitHub Repository and Feature Branching:</a:t>
            </a:r>
          </a:p>
        </p:txBody>
      </p:sp>
      <p:sp>
        <p:nvSpPr>
          <p:cNvPr id="4" name="Date Placeholder 3">
            <a:extLst>
              <a:ext uri="{FF2B5EF4-FFF2-40B4-BE49-F238E27FC236}">
                <a16:creationId xmlns:a16="http://schemas.microsoft.com/office/drawing/2014/main" id="{A75920EE-8829-855B-47CC-A613209686D4}"/>
              </a:ext>
            </a:extLst>
          </p:cNvPr>
          <p:cNvSpPr>
            <a:spLocks noGrp="1"/>
          </p:cNvSpPr>
          <p:nvPr>
            <p:ph type="dt" sz="half" idx="2"/>
          </p:nvPr>
        </p:nvSpPr>
        <p:spPr/>
        <p:txBody>
          <a:bodyPr/>
          <a:lstStyle/>
          <a:p>
            <a:pPr>
              <a:defRPr/>
            </a:pPr>
            <a:r>
              <a:rPr lang="en-GB" noProof="1"/>
              <a:t>August 2023</a:t>
            </a:r>
          </a:p>
        </p:txBody>
      </p:sp>
      <p:sp>
        <p:nvSpPr>
          <p:cNvPr id="5" name="Slide Number Placeholder 4">
            <a:extLst>
              <a:ext uri="{FF2B5EF4-FFF2-40B4-BE49-F238E27FC236}">
                <a16:creationId xmlns:a16="http://schemas.microsoft.com/office/drawing/2014/main" id="{D984B62C-38AE-33F8-A26C-A05BEC499718}"/>
              </a:ext>
            </a:extLst>
          </p:cNvPr>
          <p:cNvSpPr>
            <a:spLocks noGrp="1"/>
          </p:cNvSpPr>
          <p:nvPr>
            <p:ph type="sldNum" sz="quarter" idx="4"/>
          </p:nvPr>
        </p:nvSpPr>
        <p:spPr/>
        <p:txBody>
          <a:bodyPr/>
          <a:lstStyle/>
          <a:p>
            <a:fld id="{D32BAE6A-B452-4007-8177-56DD051636F9}" type="slidenum">
              <a:rPr lang="en-GB" noProof="1" smtClean="0"/>
              <a:pPr/>
              <a:t>26</a:t>
            </a:fld>
            <a:endParaRPr lang="en-GB" noProof="1"/>
          </a:p>
        </p:txBody>
      </p:sp>
      <p:sp>
        <p:nvSpPr>
          <p:cNvPr id="6" name="Footer Placeholder 5">
            <a:extLst>
              <a:ext uri="{FF2B5EF4-FFF2-40B4-BE49-F238E27FC236}">
                <a16:creationId xmlns:a16="http://schemas.microsoft.com/office/drawing/2014/main" id="{BD1C69DA-9BAC-9BD2-98A4-0ED133979022}"/>
              </a:ext>
            </a:extLst>
          </p:cNvPr>
          <p:cNvSpPr>
            <a:spLocks noGrp="1"/>
          </p:cNvSpPr>
          <p:nvPr>
            <p:ph type="ftr" sz="quarter" idx="3"/>
          </p:nvPr>
        </p:nvSpPr>
        <p:spPr/>
        <p:txBody>
          <a:bodyPr/>
          <a:lstStyle/>
          <a:p>
            <a:pPr>
              <a:defRPr/>
            </a:pPr>
            <a:r>
              <a:rPr lang="en-GB" noProof="1"/>
              <a:t> </a:t>
            </a:r>
          </a:p>
        </p:txBody>
      </p:sp>
      <p:pic>
        <p:nvPicPr>
          <p:cNvPr id="7" name="Content Placeholder 6">
            <a:extLst>
              <a:ext uri="{FF2B5EF4-FFF2-40B4-BE49-F238E27FC236}">
                <a16:creationId xmlns:a16="http://schemas.microsoft.com/office/drawing/2014/main" id="{CB579134-7749-EA8B-7FA9-51AEE325D8A1}"/>
              </a:ext>
            </a:extLst>
          </p:cNvPr>
          <p:cNvPicPr>
            <a:picLocks noGrp="1" noChangeAspect="1"/>
          </p:cNvPicPr>
          <p:nvPr>
            <p:ph sz="quarter" idx="11"/>
          </p:nvPr>
        </p:nvPicPr>
        <p:blipFill>
          <a:blip r:embed="rId2"/>
          <a:stretch>
            <a:fillRect/>
          </a:stretch>
        </p:blipFill>
        <p:spPr>
          <a:xfrm>
            <a:off x="701365" y="2083474"/>
            <a:ext cx="5394635" cy="2691052"/>
          </a:xfrm>
          <a:prstGeom prst="rect">
            <a:avLst/>
          </a:prstGeom>
        </p:spPr>
      </p:pic>
      <p:pic>
        <p:nvPicPr>
          <p:cNvPr id="8" name="Picture 7">
            <a:extLst>
              <a:ext uri="{FF2B5EF4-FFF2-40B4-BE49-F238E27FC236}">
                <a16:creationId xmlns:a16="http://schemas.microsoft.com/office/drawing/2014/main" id="{6A530D57-57A3-2223-CC1E-968E6439EAD1}"/>
              </a:ext>
            </a:extLst>
          </p:cNvPr>
          <p:cNvPicPr>
            <a:picLocks noChangeAspect="1"/>
          </p:cNvPicPr>
          <p:nvPr/>
        </p:nvPicPr>
        <p:blipFill>
          <a:blip r:embed="rId3"/>
          <a:stretch>
            <a:fillRect/>
          </a:stretch>
        </p:blipFill>
        <p:spPr>
          <a:xfrm>
            <a:off x="6990834" y="2083474"/>
            <a:ext cx="3822478" cy="2693643"/>
          </a:xfrm>
          <a:prstGeom prst="rect">
            <a:avLst/>
          </a:prstGeom>
        </p:spPr>
      </p:pic>
    </p:spTree>
    <p:extLst>
      <p:ext uri="{BB962C8B-B14F-4D97-AF65-F5344CB8AC3E}">
        <p14:creationId xmlns:p14="http://schemas.microsoft.com/office/powerpoint/2010/main" val="749451666"/>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3F43D8-A5E4-5D4F-8F66-DDB6B3CE1D54}"/>
              </a:ext>
            </a:extLst>
          </p:cNvPr>
          <p:cNvSpPr>
            <a:spLocks noGrp="1"/>
          </p:cNvSpPr>
          <p:nvPr>
            <p:ph type="title"/>
          </p:nvPr>
        </p:nvSpPr>
        <p:spPr/>
        <p:txBody>
          <a:bodyPr/>
          <a:lstStyle/>
          <a:p>
            <a:r>
              <a:rPr lang="en-US" dirty="0"/>
              <a:t>Connect To VM and ssheasy.com</a:t>
            </a:r>
          </a:p>
        </p:txBody>
      </p:sp>
      <p:sp>
        <p:nvSpPr>
          <p:cNvPr id="4" name="Date Placeholder 3">
            <a:extLst>
              <a:ext uri="{FF2B5EF4-FFF2-40B4-BE49-F238E27FC236}">
                <a16:creationId xmlns:a16="http://schemas.microsoft.com/office/drawing/2014/main" id="{B8282905-4078-67F4-BBCB-71BE0947092D}"/>
              </a:ext>
            </a:extLst>
          </p:cNvPr>
          <p:cNvSpPr>
            <a:spLocks noGrp="1"/>
          </p:cNvSpPr>
          <p:nvPr>
            <p:ph type="dt" sz="half" idx="2"/>
          </p:nvPr>
        </p:nvSpPr>
        <p:spPr/>
        <p:txBody>
          <a:bodyPr/>
          <a:lstStyle/>
          <a:p>
            <a:pPr>
              <a:defRPr/>
            </a:pPr>
            <a:r>
              <a:rPr lang="en-GB" noProof="1"/>
              <a:t>August 2023</a:t>
            </a:r>
          </a:p>
        </p:txBody>
      </p:sp>
      <p:sp>
        <p:nvSpPr>
          <p:cNvPr id="5" name="Slide Number Placeholder 4">
            <a:extLst>
              <a:ext uri="{FF2B5EF4-FFF2-40B4-BE49-F238E27FC236}">
                <a16:creationId xmlns:a16="http://schemas.microsoft.com/office/drawing/2014/main" id="{8D1328EE-76DD-1BD4-1A4F-D62180B6EFAC}"/>
              </a:ext>
            </a:extLst>
          </p:cNvPr>
          <p:cNvSpPr>
            <a:spLocks noGrp="1"/>
          </p:cNvSpPr>
          <p:nvPr>
            <p:ph type="sldNum" sz="quarter" idx="4"/>
          </p:nvPr>
        </p:nvSpPr>
        <p:spPr/>
        <p:txBody>
          <a:bodyPr/>
          <a:lstStyle/>
          <a:p>
            <a:fld id="{D32BAE6A-B452-4007-8177-56DD051636F9}" type="slidenum">
              <a:rPr lang="en-GB" noProof="1" smtClean="0"/>
              <a:pPr/>
              <a:t>27</a:t>
            </a:fld>
            <a:endParaRPr lang="en-GB" noProof="1"/>
          </a:p>
        </p:txBody>
      </p:sp>
      <p:sp>
        <p:nvSpPr>
          <p:cNvPr id="6" name="Footer Placeholder 5">
            <a:extLst>
              <a:ext uri="{FF2B5EF4-FFF2-40B4-BE49-F238E27FC236}">
                <a16:creationId xmlns:a16="http://schemas.microsoft.com/office/drawing/2014/main" id="{310422AE-8B98-C614-F589-3EF7F4C6B60D}"/>
              </a:ext>
            </a:extLst>
          </p:cNvPr>
          <p:cNvSpPr>
            <a:spLocks noGrp="1"/>
          </p:cNvSpPr>
          <p:nvPr>
            <p:ph type="ftr" sz="quarter" idx="3"/>
          </p:nvPr>
        </p:nvSpPr>
        <p:spPr/>
        <p:txBody>
          <a:bodyPr/>
          <a:lstStyle/>
          <a:p>
            <a:pPr>
              <a:defRPr/>
            </a:pPr>
            <a:r>
              <a:rPr lang="en-GB" noProof="1"/>
              <a:t> </a:t>
            </a:r>
          </a:p>
        </p:txBody>
      </p:sp>
      <p:pic>
        <p:nvPicPr>
          <p:cNvPr id="7" name="Content Placeholder 6">
            <a:extLst>
              <a:ext uri="{FF2B5EF4-FFF2-40B4-BE49-F238E27FC236}">
                <a16:creationId xmlns:a16="http://schemas.microsoft.com/office/drawing/2014/main" id="{8267BC38-5E59-A195-D00A-401EC4DDC555}"/>
              </a:ext>
            </a:extLst>
          </p:cNvPr>
          <p:cNvPicPr>
            <a:picLocks noGrp="1" noChangeAspect="1"/>
          </p:cNvPicPr>
          <p:nvPr>
            <p:ph sz="quarter" idx="11"/>
          </p:nvPr>
        </p:nvPicPr>
        <p:blipFill>
          <a:blip r:embed="rId2"/>
          <a:stretch>
            <a:fillRect/>
          </a:stretch>
        </p:blipFill>
        <p:spPr>
          <a:xfrm>
            <a:off x="508000" y="1857044"/>
            <a:ext cx="6072759" cy="2540542"/>
          </a:xfrm>
          <a:prstGeom prst="rect">
            <a:avLst/>
          </a:prstGeom>
        </p:spPr>
      </p:pic>
      <p:pic>
        <p:nvPicPr>
          <p:cNvPr id="8" name="Picture 7">
            <a:extLst>
              <a:ext uri="{FF2B5EF4-FFF2-40B4-BE49-F238E27FC236}">
                <a16:creationId xmlns:a16="http://schemas.microsoft.com/office/drawing/2014/main" id="{453C79CB-F1D9-A267-C3B3-08C14FB84A8F}"/>
              </a:ext>
            </a:extLst>
          </p:cNvPr>
          <p:cNvPicPr>
            <a:picLocks noChangeAspect="1"/>
          </p:cNvPicPr>
          <p:nvPr/>
        </p:nvPicPr>
        <p:blipFill>
          <a:blip r:embed="rId3"/>
          <a:stretch>
            <a:fillRect/>
          </a:stretch>
        </p:blipFill>
        <p:spPr>
          <a:xfrm>
            <a:off x="6734379" y="1857044"/>
            <a:ext cx="4767580" cy="2603500"/>
          </a:xfrm>
          <a:prstGeom prst="rect">
            <a:avLst/>
          </a:prstGeom>
        </p:spPr>
      </p:pic>
    </p:spTree>
    <p:extLst>
      <p:ext uri="{BB962C8B-B14F-4D97-AF65-F5344CB8AC3E}">
        <p14:creationId xmlns:p14="http://schemas.microsoft.com/office/powerpoint/2010/main" val="918645342"/>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F07F27-DA5B-5E14-D85F-54F8CA5C236F}"/>
              </a:ext>
            </a:extLst>
          </p:cNvPr>
          <p:cNvSpPr>
            <a:spLocks noGrp="1"/>
          </p:cNvSpPr>
          <p:nvPr>
            <p:ph type="title"/>
          </p:nvPr>
        </p:nvSpPr>
        <p:spPr/>
        <p:txBody>
          <a:bodyPr/>
          <a:lstStyle/>
          <a:p>
            <a:r>
              <a:rPr lang="en-US" dirty="0"/>
              <a:t>Maven and Prometheus</a:t>
            </a:r>
          </a:p>
        </p:txBody>
      </p:sp>
      <p:sp>
        <p:nvSpPr>
          <p:cNvPr id="4" name="Date Placeholder 3">
            <a:extLst>
              <a:ext uri="{FF2B5EF4-FFF2-40B4-BE49-F238E27FC236}">
                <a16:creationId xmlns:a16="http://schemas.microsoft.com/office/drawing/2014/main" id="{AC749F0B-2E6C-3E6B-019E-B71A8EA97330}"/>
              </a:ext>
            </a:extLst>
          </p:cNvPr>
          <p:cNvSpPr>
            <a:spLocks noGrp="1"/>
          </p:cNvSpPr>
          <p:nvPr>
            <p:ph type="dt" sz="half" idx="2"/>
          </p:nvPr>
        </p:nvSpPr>
        <p:spPr/>
        <p:txBody>
          <a:bodyPr/>
          <a:lstStyle/>
          <a:p>
            <a:pPr>
              <a:defRPr/>
            </a:pPr>
            <a:r>
              <a:rPr lang="en-GB" noProof="1"/>
              <a:t>August 2023</a:t>
            </a:r>
          </a:p>
        </p:txBody>
      </p:sp>
      <p:sp>
        <p:nvSpPr>
          <p:cNvPr id="5" name="Slide Number Placeholder 4">
            <a:extLst>
              <a:ext uri="{FF2B5EF4-FFF2-40B4-BE49-F238E27FC236}">
                <a16:creationId xmlns:a16="http://schemas.microsoft.com/office/drawing/2014/main" id="{60053FD6-3347-91D1-6E5D-646405C2058E}"/>
              </a:ext>
            </a:extLst>
          </p:cNvPr>
          <p:cNvSpPr>
            <a:spLocks noGrp="1"/>
          </p:cNvSpPr>
          <p:nvPr>
            <p:ph type="sldNum" sz="quarter" idx="4"/>
          </p:nvPr>
        </p:nvSpPr>
        <p:spPr/>
        <p:txBody>
          <a:bodyPr/>
          <a:lstStyle/>
          <a:p>
            <a:fld id="{D32BAE6A-B452-4007-8177-56DD051636F9}" type="slidenum">
              <a:rPr lang="en-GB" noProof="1" smtClean="0"/>
              <a:pPr/>
              <a:t>28</a:t>
            </a:fld>
            <a:endParaRPr lang="en-GB" noProof="1"/>
          </a:p>
        </p:txBody>
      </p:sp>
      <p:sp>
        <p:nvSpPr>
          <p:cNvPr id="6" name="Footer Placeholder 5">
            <a:extLst>
              <a:ext uri="{FF2B5EF4-FFF2-40B4-BE49-F238E27FC236}">
                <a16:creationId xmlns:a16="http://schemas.microsoft.com/office/drawing/2014/main" id="{E447F050-2422-9A7C-EB01-2B9992FBDC9D}"/>
              </a:ext>
            </a:extLst>
          </p:cNvPr>
          <p:cNvSpPr>
            <a:spLocks noGrp="1"/>
          </p:cNvSpPr>
          <p:nvPr>
            <p:ph type="ftr" sz="quarter" idx="3"/>
          </p:nvPr>
        </p:nvSpPr>
        <p:spPr/>
        <p:txBody>
          <a:bodyPr/>
          <a:lstStyle/>
          <a:p>
            <a:pPr>
              <a:defRPr/>
            </a:pPr>
            <a:r>
              <a:rPr lang="en-GB" noProof="1"/>
              <a:t> </a:t>
            </a:r>
          </a:p>
        </p:txBody>
      </p:sp>
      <p:pic>
        <p:nvPicPr>
          <p:cNvPr id="7" name="Content Placeholder 6">
            <a:extLst>
              <a:ext uri="{FF2B5EF4-FFF2-40B4-BE49-F238E27FC236}">
                <a16:creationId xmlns:a16="http://schemas.microsoft.com/office/drawing/2014/main" id="{D1592297-608A-149A-AF23-B93206DAA236}"/>
              </a:ext>
            </a:extLst>
          </p:cNvPr>
          <p:cNvPicPr>
            <a:picLocks noGrp="1" noChangeAspect="1"/>
          </p:cNvPicPr>
          <p:nvPr>
            <p:ph sz="quarter" idx="11"/>
          </p:nvPr>
        </p:nvPicPr>
        <p:blipFill>
          <a:blip r:embed="rId2"/>
          <a:stretch>
            <a:fillRect/>
          </a:stretch>
        </p:blipFill>
        <p:spPr>
          <a:xfrm>
            <a:off x="367814" y="1378345"/>
            <a:ext cx="6662160" cy="2652967"/>
          </a:xfrm>
          <a:prstGeom prst="rect">
            <a:avLst/>
          </a:prstGeom>
        </p:spPr>
      </p:pic>
      <p:pic>
        <p:nvPicPr>
          <p:cNvPr id="8" name="Picture 7">
            <a:extLst>
              <a:ext uri="{FF2B5EF4-FFF2-40B4-BE49-F238E27FC236}">
                <a16:creationId xmlns:a16="http://schemas.microsoft.com/office/drawing/2014/main" id="{53B76313-B60D-126D-2A8A-A5A4B1FCD6F4}"/>
              </a:ext>
            </a:extLst>
          </p:cNvPr>
          <p:cNvPicPr>
            <a:picLocks noChangeAspect="1"/>
          </p:cNvPicPr>
          <p:nvPr/>
        </p:nvPicPr>
        <p:blipFill>
          <a:blip r:embed="rId3"/>
          <a:stretch>
            <a:fillRect/>
          </a:stretch>
        </p:blipFill>
        <p:spPr>
          <a:xfrm>
            <a:off x="440888" y="4249024"/>
            <a:ext cx="5892800" cy="1486237"/>
          </a:xfrm>
          <a:prstGeom prst="rect">
            <a:avLst/>
          </a:prstGeom>
        </p:spPr>
      </p:pic>
    </p:spTree>
    <p:extLst>
      <p:ext uri="{BB962C8B-B14F-4D97-AF65-F5344CB8AC3E}">
        <p14:creationId xmlns:p14="http://schemas.microsoft.com/office/powerpoint/2010/main" val="2935841087"/>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C4F01-06FC-7778-398F-320D857F7FB2}"/>
              </a:ext>
            </a:extLst>
          </p:cNvPr>
          <p:cNvSpPr>
            <a:spLocks noGrp="1"/>
          </p:cNvSpPr>
          <p:nvPr>
            <p:ph type="title"/>
          </p:nvPr>
        </p:nvSpPr>
        <p:spPr>
          <a:xfrm>
            <a:off x="508000" y="712800"/>
            <a:ext cx="11171238" cy="808025"/>
          </a:xfrm>
        </p:spPr>
        <p:txBody>
          <a:bodyPr wrap="square" anchor="t">
            <a:normAutofit/>
          </a:bodyPr>
          <a:lstStyle/>
          <a:p>
            <a:r>
              <a:rPr lang="en-US" dirty="0"/>
              <a:t>Docking</a:t>
            </a:r>
          </a:p>
        </p:txBody>
      </p:sp>
      <p:pic>
        <p:nvPicPr>
          <p:cNvPr id="7" name="Content Placeholder 6" descr="A black screen with white text&#10;&#10;Description automatically generated">
            <a:extLst>
              <a:ext uri="{FF2B5EF4-FFF2-40B4-BE49-F238E27FC236}">
                <a16:creationId xmlns:a16="http://schemas.microsoft.com/office/drawing/2014/main" id="{287AAC87-26ED-A25B-BDA6-20337786FC34}"/>
              </a:ext>
            </a:extLst>
          </p:cNvPr>
          <p:cNvPicPr>
            <a:picLocks noGrp="1" noChangeAspect="1"/>
          </p:cNvPicPr>
          <p:nvPr>
            <p:ph sz="quarter" idx="13"/>
          </p:nvPr>
        </p:nvPicPr>
        <p:blipFill>
          <a:blip r:embed="rId2"/>
          <a:stretch>
            <a:fillRect/>
          </a:stretch>
        </p:blipFill>
        <p:spPr>
          <a:xfrm>
            <a:off x="2285785" y="1839229"/>
            <a:ext cx="7615667" cy="3179541"/>
          </a:xfrm>
          <a:prstGeom prst="rect">
            <a:avLst/>
          </a:prstGeom>
          <a:noFill/>
        </p:spPr>
      </p:pic>
      <p:sp>
        <p:nvSpPr>
          <p:cNvPr id="4" name="Date Placeholder 3">
            <a:extLst>
              <a:ext uri="{FF2B5EF4-FFF2-40B4-BE49-F238E27FC236}">
                <a16:creationId xmlns:a16="http://schemas.microsoft.com/office/drawing/2014/main" id="{135904A5-D94A-8256-35DA-F2A27FE57BA4}"/>
              </a:ext>
            </a:extLst>
          </p:cNvPr>
          <p:cNvSpPr>
            <a:spLocks noGrp="1"/>
          </p:cNvSpPr>
          <p:nvPr>
            <p:ph type="dt" sz="half" idx="2"/>
          </p:nvPr>
        </p:nvSpPr>
        <p:spPr>
          <a:xfrm>
            <a:off x="9670343" y="6469200"/>
            <a:ext cx="1440000" cy="237600"/>
          </a:xfrm>
        </p:spPr>
        <p:txBody>
          <a:bodyPr wrap="none" anchor="t">
            <a:normAutofit/>
          </a:bodyPr>
          <a:lstStyle/>
          <a:p>
            <a:pPr>
              <a:spcAft>
                <a:spcPts val="600"/>
              </a:spcAft>
              <a:defRPr/>
            </a:pPr>
            <a:r>
              <a:rPr lang="en-GB" noProof="1"/>
              <a:t>August 2023</a:t>
            </a:r>
          </a:p>
        </p:txBody>
      </p:sp>
      <p:sp>
        <p:nvSpPr>
          <p:cNvPr id="5" name="Slide Number Placeholder 4">
            <a:extLst>
              <a:ext uri="{FF2B5EF4-FFF2-40B4-BE49-F238E27FC236}">
                <a16:creationId xmlns:a16="http://schemas.microsoft.com/office/drawing/2014/main" id="{2829FB8A-0B05-7484-9F7C-617B930E0036}"/>
              </a:ext>
            </a:extLst>
          </p:cNvPr>
          <p:cNvSpPr>
            <a:spLocks noGrp="1"/>
          </p:cNvSpPr>
          <p:nvPr>
            <p:ph type="sldNum" sz="quarter" idx="4"/>
          </p:nvPr>
        </p:nvSpPr>
        <p:spPr>
          <a:xfrm>
            <a:off x="11324177" y="6469199"/>
            <a:ext cx="355564" cy="237600"/>
          </a:xfrm>
        </p:spPr>
        <p:txBody>
          <a:bodyPr wrap="none" anchor="t">
            <a:normAutofit/>
          </a:bodyPr>
          <a:lstStyle/>
          <a:p>
            <a:pPr>
              <a:spcAft>
                <a:spcPts val="600"/>
              </a:spcAft>
            </a:pPr>
            <a:fld id="{D32BAE6A-B452-4007-8177-56DD051636F9}" type="slidenum">
              <a:rPr lang="en-GB" noProof="1" smtClean="0"/>
              <a:pPr>
                <a:spcAft>
                  <a:spcPts val="600"/>
                </a:spcAft>
              </a:pPr>
              <a:t>29</a:t>
            </a:fld>
            <a:endParaRPr lang="en-GB" noProof="1"/>
          </a:p>
        </p:txBody>
      </p:sp>
      <p:sp>
        <p:nvSpPr>
          <p:cNvPr id="6" name="Footer Placeholder 5">
            <a:extLst>
              <a:ext uri="{FF2B5EF4-FFF2-40B4-BE49-F238E27FC236}">
                <a16:creationId xmlns:a16="http://schemas.microsoft.com/office/drawing/2014/main" id="{D1BFBF6A-2517-2F43-3CD8-217BA1A5BACF}"/>
              </a:ext>
            </a:extLst>
          </p:cNvPr>
          <p:cNvSpPr>
            <a:spLocks noGrp="1"/>
          </p:cNvSpPr>
          <p:nvPr>
            <p:ph type="ftr" sz="quarter" idx="3"/>
          </p:nvPr>
        </p:nvSpPr>
        <p:spPr>
          <a:xfrm>
            <a:off x="3877056" y="6469199"/>
            <a:ext cx="4435312" cy="237600"/>
          </a:xfrm>
        </p:spPr>
        <p:txBody>
          <a:bodyPr wrap="square" anchor="t">
            <a:normAutofit/>
          </a:bodyPr>
          <a:lstStyle/>
          <a:p>
            <a:pPr>
              <a:spcAft>
                <a:spcPts val="600"/>
              </a:spcAft>
              <a:defRPr/>
            </a:pPr>
            <a:r>
              <a:rPr lang="en-GB" noProof="1"/>
              <a:t> </a:t>
            </a:r>
          </a:p>
        </p:txBody>
      </p:sp>
    </p:spTree>
    <p:extLst>
      <p:ext uri="{BB962C8B-B14F-4D97-AF65-F5344CB8AC3E}">
        <p14:creationId xmlns:p14="http://schemas.microsoft.com/office/powerpoint/2010/main" val="3408149294"/>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Safety and Health</a:t>
            </a:r>
            <a:br>
              <a:rPr lang="en-GB" dirty="0"/>
            </a:br>
            <a:r>
              <a:rPr lang="en-GB" dirty="0"/>
              <a:t>On Site</a:t>
            </a:r>
          </a:p>
        </p:txBody>
      </p:sp>
      <p:sp>
        <p:nvSpPr>
          <p:cNvPr id="3" name="Slide Number Placeholder 2"/>
          <p:cNvSpPr>
            <a:spLocks noGrp="1"/>
          </p:cNvSpPr>
          <p:nvPr>
            <p:ph type="sldNum" sz="quarter" idx="4"/>
          </p:nvPr>
        </p:nvSpPr>
        <p:spPr/>
        <p:txBody>
          <a:bodyPr/>
          <a:lstStyle/>
          <a:p>
            <a:fld id="{D32BAE6A-B452-4007-8177-56DD051636F9}" type="slidenum">
              <a:rPr lang="en-GB" noProof="1" smtClean="0"/>
              <a:pPr/>
              <a:t>3</a:t>
            </a:fld>
            <a:endParaRPr lang="en-GB" noProof="1"/>
          </a:p>
        </p:txBody>
      </p:sp>
      <p:sp>
        <p:nvSpPr>
          <p:cNvPr id="4" name="Footer Placeholder 3"/>
          <p:cNvSpPr>
            <a:spLocks noGrp="1"/>
          </p:cNvSpPr>
          <p:nvPr>
            <p:ph type="ftr" sz="quarter" idx="3"/>
          </p:nvPr>
        </p:nvSpPr>
        <p:spPr/>
        <p:txBody>
          <a:bodyPr/>
          <a:lstStyle/>
          <a:p>
            <a:pPr>
              <a:defRPr/>
            </a:pPr>
            <a:r>
              <a:rPr lang="en-GB" noProof="1"/>
              <a:t> </a:t>
            </a:r>
          </a:p>
        </p:txBody>
      </p:sp>
      <p:sp>
        <p:nvSpPr>
          <p:cNvPr id="5" name="Date Placeholder 4"/>
          <p:cNvSpPr>
            <a:spLocks noGrp="1"/>
          </p:cNvSpPr>
          <p:nvPr>
            <p:ph type="dt" sz="half" idx="2"/>
          </p:nvPr>
        </p:nvSpPr>
        <p:spPr/>
        <p:txBody>
          <a:bodyPr/>
          <a:lstStyle/>
          <a:p>
            <a:pPr>
              <a:defRPr/>
            </a:pPr>
            <a:r>
              <a:rPr lang="en-GB" noProof="1"/>
              <a:t>August 2023</a:t>
            </a:r>
          </a:p>
        </p:txBody>
      </p:sp>
      <p:sp>
        <p:nvSpPr>
          <p:cNvPr id="6" name="Rounded Rectangle 5">
            <a:extLst>
              <a:ext uri="{FF2B5EF4-FFF2-40B4-BE49-F238E27FC236}">
                <a16:creationId xmlns:a16="http://schemas.microsoft.com/office/drawing/2014/main" id="{E564A89E-3241-DBB9-BD78-1EFF8A22E3FE}"/>
              </a:ext>
            </a:extLst>
          </p:cNvPr>
          <p:cNvSpPr/>
          <p:nvPr/>
        </p:nvSpPr>
        <p:spPr>
          <a:xfrm>
            <a:off x="8492155" y="3964476"/>
            <a:ext cx="3700111" cy="1685177"/>
          </a:xfrm>
          <a:custGeom>
            <a:avLst/>
            <a:gdLst>
              <a:gd name="connsiteX0" fmla="*/ 0 w 3988169"/>
              <a:gd name="connsiteY0" fmla="*/ 204631 h 1685177"/>
              <a:gd name="connsiteX1" fmla="*/ 204631 w 3988169"/>
              <a:gd name="connsiteY1" fmla="*/ 0 h 1685177"/>
              <a:gd name="connsiteX2" fmla="*/ 3783538 w 3988169"/>
              <a:gd name="connsiteY2" fmla="*/ 0 h 1685177"/>
              <a:gd name="connsiteX3" fmla="*/ 3988169 w 3988169"/>
              <a:gd name="connsiteY3" fmla="*/ 204631 h 1685177"/>
              <a:gd name="connsiteX4" fmla="*/ 3988169 w 3988169"/>
              <a:gd name="connsiteY4" fmla="*/ 1480546 h 1685177"/>
              <a:gd name="connsiteX5" fmla="*/ 3783538 w 3988169"/>
              <a:gd name="connsiteY5" fmla="*/ 1685177 h 1685177"/>
              <a:gd name="connsiteX6" fmla="*/ 204631 w 3988169"/>
              <a:gd name="connsiteY6" fmla="*/ 1685177 h 1685177"/>
              <a:gd name="connsiteX7" fmla="*/ 0 w 3988169"/>
              <a:gd name="connsiteY7" fmla="*/ 1480546 h 1685177"/>
              <a:gd name="connsiteX8" fmla="*/ 0 w 3988169"/>
              <a:gd name="connsiteY8" fmla="*/ 204631 h 1685177"/>
              <a:gd name="connsiteX0" fmla="*/ 0 w 3988169"/>
              <a:gd name="connsiteY0" fmla="*/ 206707 h 1687253"/>
              <a:gd name="connsiteX1" fmla="*/ 204631 w 3988169"/>
              <a:gd name="connsiteY1" fmla="*/ 2076 h 1687253"/>
              <a:gd name="connsiteX2" fmla="*/ 3697074 w 3988169"/>
              <a:gd name="connsiteY2" fmla="*/ 0 h 1687253"/>
              <a:gd name="connsiteX3" fmla="*/ 3783538 w 3988169"/>
              <a:gd name="connsiteY3" fmla="*/ 2076 h 1687253"/>
              <a:gd name="connsiteX4" fmla="*/ 3988169 w 3988169"/>
              <a:gd name="connsiteY4" fmla="*/ 206707 h 1687253"/>
              <a:gd name="connsiteX5" fmla="*/ 3988169 w 3988169"/>
              <a:gd name="connsiteY5" fmla="*/ 1482622 h 1687253"/>
              <a:gd name="connsiteX6" fmla="*/ 3783538 w 3988169"/>
              <a:gd name="connsiteY6" fmla="*/ 1687253 h 1687253"/>
              <a:gd name="connsiteX7" fmla="*/ 204631 w 3988169"/>
              <a:gd name="connsiteY7" fmla="*/ 1687253 h 1687253"/>
              <a:gd name="connsiteX8" fmla="*/ 0 w 3988169"/>
              <a:gd name="connsiteY8" fmla="*/ 1482622 h 1687253"/>
              <a:gd name="connsiteX9" fmla="*/ 0 w 3988169"/>
              <a:gd name="connsiteY9" fmla="*/ 206707 h 1687253"/>
              <a:gd name="connsiteX0" fmla="*/ 0 w 3988169"/>
              <a:gd name="connsiteY0" fmla="*/ 206707 h 1687253"/>
              <a:gd name="connsiteX1" fmla="*/ 204631 w 3988169"/>
              <a:gd name="connsiteY1" fmla="*/ 2076 h 1687253"/>
              <a:gd name="connsiteX2" fmla="*/ 3697074 w 3988169"/>
              <a:gd name="connsiteY2" fmla="*/ 0 h 1687253"/>
              <a:gd name="connsiteX3" fmla="*/ 3783538 w 3988169"/>
              <a:gd name="connsiteY3" fmla="*/ 2076 h 1687253"/>
              <a:gd name="connsiteX4" fmla="*/ 3988169 w 3988169"/>
              <a:gd name="connsiteY4" fmla="*/ 206707 h 1687253"/>
              <a:gd name="connsiteX5" fmla="*/ 3988169 w 3988169"/>
              <a:gd name="connsiteY5" fmla="*/ 1482622 h 1687253"/>
              <a:gd name="connsiteX6" fmla="*/ 3783538 w 3988169"/>
              <a:gd name="connsiteY6" fmla="*/ 1687253 h 1687253"/>
              <a:gd name="connsiteX7" fmla="*/ 3699845 w 3988169"/>
              <a:gd name="connsiteY7" fmla="*/ 1684713 h 1687253"/>
              <a:gd name="connsiteX8" fmla="*/ 204631 w 3988169"/>
              <a:gd name="connsiteY8" fmla="*/ 1687253 h 1687253"/>
              <a:gd name="connsiteX9" fmla="*/ 0 w 3988169"/>
              <a:gd name="connsiteY9" fmla="*/ 1482622 h 1687253"/>
              <a:gd name="connsiteX10" fmla="*/ 0 w 3988169"/>
              <a:gd name="connsiteY10" fmla="*/ 206707 h 1687253"/>
              <a:gd name="connsiteX0" fmla="*/ 0 w 3988169"/>
              <a:gd name="connsiteY0" fmla="*/ 206707 h 1687253"/>
              <a:gd name="connsiteX1" fmla="*/ 204631 w 3988169"/>
              <a:gd name="connsiteY1" fmla="*/ 2076 h 1687253"/>
              <a:gd name="connsiteX2" fmla="*/ 3697074 w 3988169"/>
              <a:gd name="connsiteY2" fmla="*/ 0 h 1687253"/>
              <a:gd name="connsiteX3" fmla="*/ 3988169 w 3988169"/>
              <a:gd name="connsiteY3" fmla="*/ 206707 h 1687253"/>
              <a:gd name="connsiteX4" fmla="*/ 3988169 w 3988169"/>
              <a:gd name="connsiteY4" fmla="*/ 1482622 h 1687253"/>
              <a:gd name="connsiteX5" fmla="*/ 3783538 w 3988169"/>
              <a:gd name="connsiteY5" fmla="*/ 1687253 h 1687253"/>
              <a:gd name="connsiteX6" fmla="*/ 3699845 w 3988169"/>
              <a:gd name="connsiteY6" fmla="*/ 1684713 h 1687253"/>
              <a:gd name="connsiteX7" fmla="*/ 204631 w 3988169"/>
              <a:gd name="connsiteY7" fmla="*/ 1687253 h 1687253"/>
              <a:gd name="connsiteX8" fmla="*/ 0 w 3988169"/>
              <a:gd name="connsiteY8" fmla="*/ 1482622 h 1687253"/>
              <a:gd name="connsiteX9" fmla="*/ 0 w 3988169"/>
              <a:gd name="connsiteY9" fmla="*/ 206707 h 1687253"/>
              <a:gd name="connsiteX0" fmla="*/ 0 w 4064026"/>
              <a:gd name="connsiteY0" fmla="*/ 206707 h 1687253"/>
              <a:gd name="connsiteX1" fmla="*/ 204631 w 4064026"/>
              <a:gd name="connsiteY1" fmla="*/ 2076 h 1687253"/>
              <a:gd name="connsiteX2" fmla="*/ 3697074 w 4064026"/>
              <a:gd name="connsiteY2" fmla="*/ 0 h 1687253"/>
              <a:gd name="connsiteX3" fmla="*/ 3988169 w 4064026"/>
              <a:gd name="connsiteY3" fmla="*/ 206707 h 1687253"/>
              <a:gd name="connsiteX4" fmla="*/ 3988169 w 4064026"/>
              <a:gd name="connsiteY4" fmla="*/ 1482622 h 1687253"/>
              <a:gd name="connsiteX5" fmla="*/ 3699845 w 4064026"/>
              <a:gd name="connsiteY5" fmla="*/ 1684713 h 1687253"/>
              <a:gd name="connsiteX6" fmla="*/ 204631 w 4064026"/>
              <a:gd name="connsiteY6" fmla="*/ 1687253 h 1687253"/>
              <a:gd name="connsiteX7" fmla="*/ 0 w 4064026"/>
              <a:gd name="connsiteY7" fmla="*/ 1482622 h 1687253"/>
              <a:gd name="connsiteX8" fmla="*/ 0 w 4064026"/>
              <a:gd name="connsiteY8" fmla="*/ 206707 h 1687253"/>
              <a:gd name="connsiteX0" fmla="*/ 0 w 3988169"/>
              <a:gd name="connsiteY0" fmla="*/ 206707 h 1687253"/>
              <a:gd name="connsiteX1" fmla="*/ 204631 w 3988169"/>
              <a:gd name="connsiteY1" fmla="*/ 2076 h 1687253"/>
              <a:gd name="connsiteX2" fmla="*/ 3697074 w 3988169"/>
              <a:gd name="connsiteY2" fmla="*/ 0 h 1687253"/>
              <a:gd name="connsiteX3" fmla="*/ 3988169 w 3988169"/>
              <a:gd name="connsiteY3" fmla="*/ 206707 h 1687253"/>
              <a:gd name="connsiteX4" fmla="*/ 3699845 w 3988169"/>
              <a:gd name="connsiteY4" fmla="*/ 1684713 h 1687253"/>
              <a:gd name="connsiteX5" fmla="*/ 204631 w 3988169"/>
              <a:gd name="connsiteY5" fmla="*/ 1687253 h 1687253"/>
              <a:gd name="connsiteX6" fmla="*/ 0 w 3988169"/>
              <a:gd name="connsiteY6" fmla="*/ 1482622 h 1687253"/>
              <a:gd name="connsiteX7" fmla="*/ 0 w 3988169"/>
              <a:gd name="connsiteY7" fmla="*/ 206707 h 1687253"/>
              <a:gd name="connsiteX0" fmla="*/ 0 w 3699845"/>
              <a:gd name="connsiteY0" fmla="*/ 206707 h 1687253"/>
              <a:gd name="connsiteX1" fmla="*/ 204631 w 3699845"/>
              <a:gd name="connsiteY1" fmla="*/ 2076 h 1687253"/>
              <a:gd name="connsiteX2" fmla="*/ 3697074 w 3699845"/>
              <a:gd name="connsiteY2" fmla="*/ 0 h 1687253"/>
              <a:gd name="connsiteX3" fmla="*/ 3699845 w 3699845"/>
              <a:gd name="connsiteY3" fmla="*/ 1684713 h 1687253"/>
              <a:gd name="connsiteX4" fmla="*/ 204631 w 3699845"/>
              <a:gd name="connsiteY4" fmla="*/ 1687253 h 1687253"/>
              <a:gd name="connsiteX5" fmla="*/ 0 w 3699845"/>
              <a:gd name="connsiteY5" fmla="*/ 1482622 h 1687253"/>
              <a:gd name="connsiteX6" fmla="*/ 0 w 3699845"/>
              <a:gd name="connsiteY6" fmla="*/ 206707 h 1687253"/>
              <a:gd name="connsiteX0" fmla="*/ 0 w 3700111"/>
              <a:gd name="connsiteY0" fmla="*/ 204631 h 1685177"/>
              <a:gd name="connsiteX1" fmla="*/ 204631 w 3700111"/>
              <a:gd name="connsiteY1" fmla="*/ 0 h 1685177"/>
              <a:gd name="connsiteX2" fmla="*/ 3699845 w 3700111"/>
              <a:gd name="connsiteY2" fmla="*/ 3466 h 1685177"/>
              <a:gd name="connsiteX3" fmla="*/ 3699845 w 3700111"/>
              <a:gd name="connsiteY3" fmla="*/ 1682637 h 1685177"/>
              <a:gd name="connsiteX4" fmla="*/ 204631 w 3700111"/>
              <a:gd name="connsiteY4" fmla="*/ 1685177 h 1685177"/>
              <a:gd name="connsiteX5" fmla="*/ 0 w 3700111"/>
              <a:gd name="connsiteY5" fmla="*/ 1480546 h 1685177"/>
              <a:gd name="connsiteX6" fmla="*/ 0 w 3700111"/>
              <a:gd name="connsiteY6" fmla="*/ 204631 h 1685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00111" h="1685177">
                <a:moveTo>
                  <a:pt x="0" y="204631"/>
                </a:moveTo>
                <a:cubicBezTo>
                  <a:pt x="0" y="91616"/>
                  <a:pt x="91616" y="0"/>
                  <a:pt x="204631" y="0"/>
                </a:cubicBezTo>
                <a:lnTo>
                  <a:pt x="3699845" y="3466"/>
                </a:lnTo>
                <a:cubicBezTo>
                  <a:pt x="3700769" y="565037"/>
                  <a:pt x="3698921" y="1121066"/>
                  <a:pt x="3699845" y="1682637"/>
                </a:cubicBezTo>
                <a:lnTo>
                  <a:pt x="204631" y="1685177"/>
                </a:lnTo>
                <a:cubicBezTo>
                  <a:pt x="91616" y="1685177"/>
                  <a:pt x="0" y="1593561"/>
                  <a:pt x="0" y="1480546"/>
                </a:cubicBezTo>
                <a:lnTo>
                  <a:pt x="0" y="204631"/>
                </a:lnTo>
                <a:close/>
              </a:path>
            </a:pathLst>
          </a:custGeom>
          <a:solidFill>
            <a:srgbClr val="FBCE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Text Placeholder 15">
            <a:extLst>
              <a:ext uri="{FF2B5EF4-FFF2-40B4-BE49-F238E27FC236}">
                <a16:creationId xmlns:a16="http://schemas.microsoft.com/office/drawing/2014/main" id="{C4EBE3EA-1BE5-5411-2954-BE1B2896810D}"/>
              </a:ext>
            </a:extLst>
          </p:cNvPr>
          <p:cNvSpPr txBox="1">
            <a:spLocks/>
          </p:cNvSpPr>
          <p:nvPr/>
        </p:nvSpPr>
        <p:spPr>
          <a:xfrm>
            <a:off x="8569616" y="1751445"/>
            <a:ext cx="3789804" cy="51293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ShellMedium" panose="020B0604020202020204" pitchFamily="34" charset="0"/>
              <a:buNone/>
              <a:defRPr sz="1600" kern="1200">
                <a:solidFill>
                  <a:srgbClr val="595959"/>
                </a:solidFill>
                <a:latin typeface="ShellBook" pitchFamily="2" charset="0"/>
                <a:ea typeface="+mn-ea"/>
                <a:cs typeface="+mn-cs"/>
              </a:defRPr>
            </a:lvl1pPr>
            <a:lvl2pPr marL="457200" indent="0" algn="l" defTabSz="914400" rtl="0" eaLnBrk="1" latinLnBrk="0" hangingPunct="1">
              <a:lnSpc>
                <a:spcPct val="90000"/>
              </a:lnSpc>
              <a:spcBef>
                <a:spcPts val="500"/>
              </a:spcBef>
              <a:buFont typeface="ShellMedium" panose="020B0604020202020204" pitchFamily="34" charset="0"/>
              <a:buNone/>
              <a:defRPr sz="1400" kern="1200">
                <a:solidFill>
                  <a:srgbClr val="595959"/>
                </a:solidFill>
                <a:latin typeface="ShellBook" pitchFamily="2" charset="0"/>
                <a:ea typeface="+mn-ea"/>
                <a:cs typeface="+mn-cs"/>
              </a:defRPr>
            </a:lvl2pPr>
            <a:lvl3pPr marL="914400" indent="0" algn="l" defTabSz="914400" rtl="0" eaLnBrk="1" latinLnBrk="0" hangingPunct="1">
              <a:lnSpc>
                <a:spcPct val="90000"/>
              </a:lnSpc>
              <a:spcBef>
                <a:spcPts val="500"/>
              </a:spcBef>
              <a:buFont typeface="ShellMedium" panose="020B0604020202020204" pitchFamily="34" charset="0"/>
              <a:buNone/>
              <a:defRPr sz="1200" kern="1200">
                <a:solidFill>
                  <a:srgbClr val="595959"/>
                </a:solidFill>
                <a:latin typeface="ShellBook" pitchFamily="2" charset="0"/>
                <a:ea typeface="+mn-ea"/>
                <a:cs typeface="+mn-cs"/>
              </a:defRPr>
            </a:lvl3pPr>
            <a:lvl4pPr marL="1371600" indent="0" algn="l" defTabSz="914400" rtl="0" eaLnBrk="1" latinLnBrk="0" hangingPunct="1">
              <a:lnSpc>
                <a:spcPct val="90000"/>
              </a:lnSpc>
              <a:spcBef>
                <a:spcPts val="500"/>
              </a:spcBef>
              <a:buFont typeface="ShellMedium" panose="020B0604020202020204" pitchFamily="34" charset="0"/>
              <a:buNone/>
              <a:defRPr sz="1000" kern="1200">
                <a:solidFill>
                  <a:srgbClr val="595959"/>
                </a:solidFill>
                <a:latin typeface="ShellBook" pitchFamily="2" charset="0"/>
                <a:ea typeface="+mn-ea"/>
                <a:cs typeface="+mn-cs"/>
              </a:defRPr>
            </a:lvl4pPr>
            <a:lvl5pPr marL="1828800" indent="0" algn="l" defTabSz="914400" rtl="0" eaLnBrk="1" latinLnBrk="0" hangingPunct="1">
              <a:lnSpc>
                <a:spcPct val="90000"/>
              </a:lnSpc>
              <a:spcBef>
                <a:spcPts val="500"/>
              </a:spcBef>
              <a:buFont typeface="ShellMedium" panose="020B0604020202020204" pitchFamily="34" charset="0"/>
              <a:buNone/>
              <a:defRPr sz="1000" kern="1200">
                <a:solidFill>
                  <a:srgbClr val="595959"/>
                </a:solidFill>
                <a:latin typeface="ShellBook" pitchFamily="2" charset="0"/>
                <a:ea typeface="+mn-ea"/>
                <a:cs typeface="+mn-cs"/>
              </a:defRPr>
            </a:lvl5pPr>
            <a:lvl6pPr marL="2286000" indent="0" algn="l" defTabSz="914400" rtl="0" eaLnBrk="1" latinLnBrk="0" hangingPunct="1">
              <a:lnSpc>
                <a:spcPct val="90000"/>
              </a:lnSpc>
              <a:spcBef>
                <a:spcPts val="500"/>
              </a:spcBef>
              <a:buFont typeface="ShellMedium"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ShellMedium"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ShellMedium"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ShellMedium" panose="020B0604020202020204" pitchFamily="34" charset="0"/>
              <a:buNone/>
              <a:defRPr sz="1000" kern="1200">
                <a:solidFill>
                  <a:schemeClr val="tx1"/>
                </a:solidFill>
                <a:latin typeface="+mn-lt"/>
                <a:ea typeface="+mn-ea"/>
                <a:cs typeface="+mn-cs"/>
              </a:defRPr>
            </a:lvl9pPr>
          </a:lstStyle>
          <a:p>
            <a:r>
              <a:rPr lang="en-GB" dirty="0">
                <a:solidFill>
                  <a:schemeClr val="tx1"/>
                </a:solidFill>
                <a:latin typeface="ShellMedium" pitchFamily="2" charset="0"/>
              </a:rPr>
              <a:t>On the Move</a:t>
            </a:r>
          </a:p>
        </p:txBody>
      </p:sp>
      <p:sp>
        <p:nvSpPr>
          <p:cNvPr id="9" name="TextBox 8">
            <a:extLst>
              <a:ext uri="{FF2B5EF4-FFF2-40B4-BE49-F238E27FC236}">
                <a16:creationId xmlns:a16="http://schemas.microsoft.com/office/drawing/2014/main" id="{1D0AEE49-89DA-5424-23D1-48E9F5C53564}"/>
              </a:ext>
            </a:extLst>
          </p:cNvPr>
          <p:cNvSpPr txBox="1"/>
          <p:nvPr/>
        </p:nvSpPr>
        <p:spPr>
          <a:xfrm>
            <a:off x="9148769" y="3122385"/>
            <a:ext cx="2623770" cy="738664"/>
          </a:xfrm>
          <a:prstGeom prst="rect">
            <a:avLst/>
          </a:prstGeom>
          <a:noFill/>
        </p:spPr>
        <p:txBody>
          <a:bodyPr wrap="square">
            <a:spAutoFit/>
          </a:bodyPr>
          <a:lstStyle/>
          <a:p>
            <a:pPr lvl="0" eaLnBrk="1" fontAlgn="auto" hangingPunct="1">
              <a:spcBef>
                <a:spcPts val="0"/>
              </a:spcBef>
              <a:spcAft>
                <a:spcPts val="300"/>
              </a:spcAft>
              <a:defRPr/>
            </a:pPr>
            <a:r>
              <a:rPr lang="en-GB" sz="1350" kern="0" dirty="0">
                <a:latin typeface="ShellMedium" panose="00000600000000000000" pitchFamily="2" charset="0"/>
              </a:rPr>
              <a:t>Do not use any hands-free device – Bluetooth, built-in, etc. – whilst driving</a:t>
            </a:r>
          </a:p>
        </p:txBody>
      </p:sp>
      <p:grpSp>
        <p:nvGrpSpPr>
          <p:cNvPr id="929" name="Group 928"/>
          <p:cNvGrpSpPr/>
          <p:nvPr/>
        </p:nvGrpSpPr>
        <p:grpSpPr>
          <a:xfrm>
            <a:off x="757164" y="2144362"/>
            <a:ext cx="558000" cy="558000"/>
            <a:chOff x="757164" y="2144362"/>
            <a:chExt cx="558000" cy="558000"/>
          </a:xfrm>
        </p:grpSpPr>
        <p:sp>
          <p:nvSpPr>
            <p:cNvPr id="11" name="Oval 10">
              <a:extLst>
                <a:ext uri="{FF2B5EF4-FFF2-40B4-BE49-F238E27FC236}">
                  <a16:creationId xmlns:a16="http://schemas.microsoft.com/office/drawing/2014/main" id="{3B4F5AAB-5072-C114-574A-056454F764D2}"/>
                </a:ext>
              </a:extLst>
            </p:cNvPr>
            <p:cNvSpPr>
              <a:spLocks noChangeAspect="1"/>
            </p:cNvSpPr>
            <p:nvPr/>
          </p:nvSpPr>
          <p:spPr bwMode="gray">
            <a:xfrm>
              <a:off x="757164" y="2144362"/>
              <a:ext cx="558000" cy="558000"/>
            </a:xfrm>
            <a:prstGeom prst="ellipse">
              <a:avLst/>
            </a:prstGeom>
            <a:solidFill>
              <a:srgbClr val="DD1D2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dirty="0"/>
            </a:p>
          </p:txBody>
        </p:sp>
        <p:pic>
          <p:nvPicPr>
            <p:cNvPr id="12" name="Picture 11">
              <a:extLst>
                <a:ext uri="{FF2B5EF4-FFF2-40B4-BE49-F238E27FC236}">
                  <a16:creationId xmlns:a16="http://schemas.microsoft.com/office/drawing/2014/main" id="{2C039CEE-337A-BEFB-6F87-4698DDC38467}"/>
                </a:ext>
              </a:extLst>
            </p:cNvPr>
            <p:cNvPicPr>
              <a:picLocks noChangeAspect="1"/>
            </p:cNvPicPr>
            <p:nvPr/>
          </p:nvPicPr>
          <p:blipFill>
            <a:blip r:embed="rId3" cstate="screen">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rcRect/>
            <a:stretch/>
          </p:blipFill>
          <p:spPr bwMode="gray">
            <a:xfrm>
              <a:off x="859755" y="2233403"/>
              <a:ext cx="404541" cy="404541"/>
            </a:xfrm>
            <a:prstGeom prst="rect">
              <a:avLst/>
            </a:prstGeom>
          </p:spPr>
        </p:pic>
      </p:grpSp>
      <p:sp>
        <p:nvSpPr>
          <p:cNvPr id="13" name="Rectangle 12">
            <a:extLst>
              <a:ext uri="{FF2B5EF4-FFF2-40B4-BE49-F238E27FC236}">
                <a16:creationId xmlns:a16="http://schemas.microsoft.com/office/drawing/2014/main" id="{277B5FD2-84CA-DF57-9882-3937F185A31D}"/>
              </a:ext>
            </a:extLst>
          </p:cNvPr>
          <p:cNvSpPr>
            <a:spLocks noChangeArrowheads="1"/>
          </p:cNvSpPr>
          <p:nvPr/>
        </p:nvSpPr>
        <p:spPr bwMode="gray">
          <a:xfrm>
            <a:off x="1459369" y="2213107"/>
            <a:ext cx="232631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ShellMedium" panose="020B0604020202020204" pitchFamily="34" charset="0"/>
              </a:defRPr>
            </a:lvl1pPr>
            <a:lvl2pPr eaLnBrk="0" fontAlgn="base" hangingPunct="0">
              <a:spcBef>
                <a:spcPct val="0"/>
              </a:spcBef>
              <a:spcAft>
                <a:spcPct val="0"/>
              </a:spcAft>
              <a:defRPr>
                <a:solidFill>
                  <a:schemeClr val="tx1"/>
                </a:solidFill>
                <a:latin typeface="ShellMedium" panose="020B0604020202020204" pitchFamily="34" charset="0"/>
              </a:defRPr>
            </a:lvl2pPr>
            <a:lvl3pPr eaLnBrk="0" fontAlgn="base" hangingPunct="0">
              <a:spcBef>
                <a:spcPct val="0"/>
              </a:spcBef>
              <a:spcAft>
                <a:spcPct val="0"/>
              </a:spcAft>
              <a:defRPr>
                <a:solidFill>
                  <a:schemeClr val="tx1"/>
                </a:solidFill>
                <a:latin typeface="ShellMedium" panose="020B0604020202020204" pitchFamily="34" charset="0"/>
              </a:defRPr>
            </a:lvl3pPr>
            <a:lvl4pPr eaLnBrk="0" fontAlgn="base" hangingPunct="0">
              <a:spcBef>
                <a:spcPct val="0"/>
              </a:spcBef>
              <a:spcAft>
                <a:spcPct val="0"/>
              </a:spcAft>
              <a:defRPr>
                <a:solidFill>
                  <a:schemeClr val="tx1"/>
                </a:solidFill>
                <a:latin typeface="ShellMedium" panose="020B0604020202020204" pitchFamily="34" charset="0"/>
              </a:defRPr>
            </a:lvl4pPr>
            <a:lvl5pPr eaLnBrk="0" fontAlgn="base" hangingPunct="0">
              <a:spcBef>
                <a:spcPct val="0"/>
              </a:spcBef>
              <a:spcAft>
                <a:spcPct val="0"/>
              </a:spcAft>
              <a:defRPr>
                <a:solidFill>
                  <a:schemeClr val="tx1"/>
                </a:solidFill>
                <a:latin typeface="ShellMedium" panose="020B0604020202020204" pitchFamily="34" charset="0"/>
              </a:defRPr>
            </a:lvl5pPr>
            <a:lvl6pPr eaLnBrk="0" fontAlgn="base" hangingPunct="0">
              <a:spcBef>
                <a:spcPct val="0"/>
              </a:spcBef>
              <a:spcAft>
                <a:spcPct val="0"/>
              </a:spcAft>
              <a:defRPr>
                <a:solidFill>
                  <a:schemeClr val="tx1"/>
                </a:solidFill>
                <a:latin typeface="ShellMedium" panose="020B0604020202020204" pitchFamily="34" charset="0"/>
              </a:defRPr>
            </a:lvl6pPr>
            <a:lvl7pPr eaLnBrk="0" fontAlgn="base" hangingPunct="0">
              <a:spcBef>
                <a:spcPct val="0"/>
              </a:spcBef>
              <a:spcAft>
                <a:spcPct val="0"/>
              </a:spcAft>
              <a:defRPr>
                <a:solidFill>
                  <a:schemeClr val="tx1"/>
                </a:solidFill>
                <a:latin typeface="ShellMedium" panose="020B0604020202020204" pitchFamily="34" charset="0"/>
              </a:defRPr>
            </a:lvl7pPr>
            <a:lvl8pPr eaLnBrk="0" fontAlgn="base" hangingPunct="0">
              <a:spcBef>
                <a:spcPct val="0"/>
              </a:spcBef>
              <a:spcAft>
                <a:spcPct val="0"/>
              </a:spcAft>
              <a:defRPr>
                <a:solidFill>
                  <a:schemeClr val="tx1"/>
                </a:solidFill>
                <a:latin typeface="ShellMedium" panose="020B0604020202020204" pitchFamily="34" charset="0"/>
              </a:defRPr>
            </a:lvl8pPr>
            <a:lvl9pPr eaLnBrk="0" fontAlgn="base" hangingPunct="0">
              <a:spcBef>
                <a:spcPct val="0"/>
              </a:spcBef>
              <a:spcAft>
                <a:spcPct val="0"/>
              </a:spcAft>
              <a:defRPr>
                <a:solidFill>
                  <a:schemeClr val="tx1"/>
                </a:solidFill>
                <a:latin typeface="ShellMedium" panose="020B0604020202020204" pitchFamily="34" charset="0"/>
              </a:defRPr>
            </a:lvl9pPr>
          </a:lstStyle>
          <a:p>
            <a:pPr lvl="0">
              <a:defRPr/>
            </a:pPr>
            <a:r>
              <a:rPr lang="en-GB" sz="1350" kern="0" dirty="0">
                <a:latin typeface="ShellMedium" panose="00000600000000000000" pitchFamily="2" charset="0"/>
              </a:rPr>
              <a:t>Ensure confidential discussions are not overheard</a:t>
            </a:r>
          </a:p>
        </p:txBody>
      </p:sp>
      <p:grpSp>
        <p:nvGrpSpPr>
          <p:cNvPr id="938" name="Group 937"/>
          <p:cNvGrpSpPr/>
          <p:nvPr/>
        </p:nvGrpSpPr>
        <p:grpSpPr>
          <a:xfrm>
            <a:off x="4369144" y="3138601"/>
            <a:ext cx="558000" cy="558000"/>
            <a:chOff x="4369144" y="3138601"/>
            <a:chExt cx="558000" cy="558000"/>
          </a:xfrm>
        </p:grpSpPr>
        <p:sp>
          <p:nvSpPr>
            <p:cNvPr id="15" name="Oval 14">
              <a:extLst>
                <a:ext uri="{FF2B5EF4-FFF2-40B4-BE49-F238E27FC236}">
                  <a16:creationId xmlns:a16="http://schemas.microsoft.com/office/drawing/2014/main" id="{05FC9BCA-7ED8-D767-2D3A-69E094234D95}"/>
                </a:ext>
              </a:extLst>
            </p:cNvPr>
            <p:cNvSpPr>
              <a:spLocks noChangeAspect="1"/>
            </p:cNvSpPr>
            <p:nvPr/>
          </p:nvSpPr>
          <p:spPr bwMode="gray">
            <a:xfrm>
              <a:off x="4369144" y="3138601"/>
              <a:ext cx="558000" cy="558000"/>
            </a:xfrm>
            <a:prstGeom prst="ellipse">
              <a:avLst/>
            </a:prstGeom>
            <a:solidFill>
              <a:srgbClr val="DD1D2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a:p>
          </p:txBody>
        </p:sp>
        <p:pic>
          <p:nvPicPr>
            <p:cNvPr id="16" name="Picture 15">
              <a:extLst>
                <a:ext uri="{FF2B5EF4-FFF2-40B4-BE49-F238E27FC236}">
                  <a16:creationId xmlns:a16="http://schemas.microsoft.com/office/drawing/2014/main" id="{2DCA7BFB-B8DC-3DDC-3EFC-EFB39304482A}"/>
                </a:ext>
              </a:extLst>
            </p:cNvPr>
            <p:cNvPicPr>
              <a:picLocks noChangeAspect="1"/>
            </p:cNvPicPr>
            <p:nvPr/>
          </p:nvPicPr>
          <p:blipFill>
            <a:blip r:embed="rId5" cstate="screen">
              <a:extLst>
                <a:ext uri="{BEBA8EAE-BF5A-486C-A8C5-ECC9F3942E4B}">
                  <a14:imgProps xmlns:a14="http://schemas.microsoft.com/office/drawing/2010/main">
                    <a14:imgLayer r:embed="rId6">
                      <a14:imgEffect>
                        <a14:brightnessContrast bright="100000" contrast="-40000"/>
                      </a14:imgEffect>
                    </a14:imgLayer>
                  </a14:imgProps>
                </a:ext>
                <a:ext uri="{28A0092B-C50C-407E-A947-70E740481C1C}">
                  <a14:useLocalDpi xmlns:a14="http://schemas.microsoft.com/office/drawing/2010/main"/>
                </a:ext>
              </a:extLst>
            </a:blip>
            <a:srcRect/>
            <a:stretch/>
          </p:blipFill>
          <p:spPr bwMode="gray">
            <a:xfrm>
              <a:off x="4416587" y="3198375"/>
              <a:ext cx="436102" cy="436102"/>
            </a:xfrm>
            <a:prstGeom prst="rect">
              <a:avLst/>
            </a:prstGeom>
          </p:spPr>
        </p:pic>
      </p:grpSp>
      <p:grpSp>
        <p:nvGrpSpPr>
          <p:cNvPr id="947" name="Group 946"/>
          <p:cNvGrpSpPr/>
          <p:nvPr/>
        </p:nvGrpSpPr>
        <p:grpSpPr>
          <a:xfrm>
            <a:off x="750942" y="3144184"/>
            <a:ext cx="3483475" cy="558000"/>
            <a:chOff x="750942" y="3144184"/>
            <a:chExt cx="3483475" cy="558000"/>
          </a:xfrm>
        </p:grpSpPr>
        <p:sp>
          <p:nvSpPr>
            <p:cNvPr id="18" name="Oval 17">
              <a:extLst>
                <a:ext uri="{FF2B5EF4-FFF2-40B4-BE49-F238E27FC236}">
                  <a16:creationId xmlns:a16="http://schemas.microsoft.com/office/drawing/2014/main" id="{7B5C37C0-EA60-6336-5CE1-203003ADD10D}"/>
                </a:ext>
              </a:extLst>
            </p:cNvPr>
            <p:cNvSpPr>
              <a:spLocks noChangeAspect="1"/>
            </p:cNvSpPr>
            <p:nvPr/>
          </p:nvSpPr>
          <p:spPr bwMode="gray">
            <a:xfrm>
              <a:off x="750942" y="3144184"/>
              <a:ext cx="558000" cy="558000"/>
            </a:xfrm>
            <a:prstGeom prst="ellipse">
              <a:avLst/>
            </a:prstGeom>
            <a:solidFill>
              <a:srgbClr val="DD1D2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a:solidFill>
                  <a:schemeClr val="tx1"/>
                </a:solidFill>
              </a:endParaRPr>
            </a:p>
          </p:txBody>
        </p:sp>
        <p:sp>
          <p:nvSpPr>
            <p:cNvPr id="19" name="Rectangle 18">
              <a:extLst>
                <a:ext uri="{FF2B5EF4-FFF2-40B4-BE49-F238E27FC236}">
                  <a16:creationId xmlns:a16="http://schemas.microsoft.com/office/drawing/2014/main" id="{430CEDBF-8A8B-BD64-C5FA-0301B7052833}"/>
                </a:ext>
              </a:extLst>
            </p:cNvPr>
            <p:cNvSpPr>
              <a:spLocks noChangeArrowheads="1"/>
            </p:cNvSpPr>
            <p:nvPr/>
          </p:nvSpPr>
          <p:spPr bwMode="gray">
            <a:xfrm>
              <a:off x="1467370" y="3203990"/>
              <a:ext cx="2767047"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ShellMedium" panose="020B0604020202020204" pitchFamily="34" charset="0"/>
                </a:defRPr>
              </a:lvl1pPr>
              <a:lvl2pPr eaLnBrk="0" fontAlgn="base" hangingPunct="0">
                <a:spcBef>
                  <a:spcPct val="0"/>
                </a:spcBef>
                <a:spcAft>
                  <a:spcPct val="0"/>
                </a:spcAft>
                <a:defRPr>
                  <a:solidFill>
                    <a:schemeClr val="tx1"/>
                  </a:solidFill>
                  <a:latin typeface="ShellMedium" panose="020B0604020202020204" pitchFamily="34" charset="0"/>
                </a:defRPr>
              </a:lvl2pPr>
              <a:lvl3pPr eaLnBrk="0" fontAlgn="base" hangingPunct="0">
                <a:spcBef>
                  <a:spcPct val="0"/>
                </a:spcBef>
                <a:spcAft>
                  <a:spcPct val="0"/>
                </a:spcAft>
                <a:defRPr>
                  <a:solidFill>
                    <a:schemeClr val="tx1"/>
                  </a:solidFill>
                  <a:latin typeface="ShellMedium" panose="020B0604020202020204" pitchFamily="34" charset="0"/>
                </a:defRPr>
              </a:lvl3pPr>
              <a:lvl4pPr eaLnBrk="0" fontAlgn="base" hangingPunct="0">
                <a:spcBef>
                  <a:spcPct val="0"/>
                </a:spcBef>
                <a:spcAft>
                  <a:spcPct val="0"/>
                </a:spcAft>
                <a:defRPr>
                  <a:solidFill>
                    <a:schemeClr val="tx1"/>
                  </a:solidFill>
                  <a:latin typeface="ShellMedium" panose="020B0604020202020204" pitchFamily="34" charset="0"/>
                </a:defRPr>
              </a:lvl4pPr>
              <a:lvl5pPr eaLnBrk="0" fontAlgn="base" hangingPunct="0">
                <a:spcBef>
                  <a:spcPct val="0"/>
                </a:spcBef>
                <a:spcAft>
                  <a:spcPct val="0"/>
                </a:spcAft>
                <a:defRPr>
                  <a:solidFill>
                    <a:schemeClr val="tx1"/>
                  </a:solidFill>
                  <a:latin typeface="ShellMedium" panose="020B0604020202020204" pitchFamily="34" charset="0"/>
                </a:defRPr>
              </a:lvl5pPr>
              <a:lvl6pPr eaLnBrk="0" fontAlgn="base" hangingPunct="0">
                <a:spcBef>
                  <a:spcPct val="0"/>
                </a:spcBef>
                <a:spcAft>
                  <a:spcPct val="0"/>
                </a:spcAft>
                <a:defRPr>
                  <a:solidFill>
                    <a:schemeClr val="tx1"/>
                  </a:solidFill>
                  <a:latin typeface="ShellMedium" panose="020B0604020202020204" pitchFamily="34" charset="0"/>
                </a:defRPr>
              </a:lvl6pPr>
              <a:lvl7pPr eaLnBrk="0" fontAlgn="base" hangingPunct="0">
                <a:spcBef>
                  <a:spcPct val="0"/>
                </a:spcBef>
                <a:spcAft>
                  <a:spcPct val="0"/>
                </a:spcAft>
                <a:defRPr>
                  <a:solidFill>
                    <a:schemeClr val="tx1"/>
                  </a:solidFill>
                  <a:latin typeface="ShellMedium" panose="020B0604020202020204" pitchFamily="34" charset="0"/>
                </a:defRPr>
              </a:lvl7pPr>
              <a:lvl8pPr eaLnBrk="0" fontAlgn="base" hangingPunct="0">
                <a:spcBef>
                  <a:spcPct val="0"/>
                </a:spcBef>
                <a:spcAft>
                  <a:spcPct val="0"/>
                </a:spcAft>
                <a:defRPr>
                  <a:solidFill>
                    <a:schemeClr val="tx1"/>
                  </a:solidFill>
                  <a:latin typeface="ShellMedium" panose="020B0604020202020204" pitchFamily="34" charset="0"/>
                </a:defRPr>
              </a:lvl8pPr>
              <a:lvl9pPr eaLnBrk="0" fontAlgn="base" hangingPunct="0">
                <a:spcBef>
                  <a:spcPct val="0"/>
                </a:spcBef>
                <a:spcAft>
                  <a:spcPct val="0"/>
                </a:spcAft>
                <a:defRPr>
                  <a:solidFill>
                    <a:schemeClr val="tx1"/>
                  </a:solidFill>
                  <a:latin typeface="ShellMedium" panose="020B0604020202020204" pitchFamily="34" charset="0"/>
                </a:defRPr>
              </a:lvl9pPr>
            </a:lstStyle>
            <a:p>
              <a:pPr lvl="0">
                <a:defRPr/>
              </a:pPr>
              <a:r>
                <a:rPr lang="en-GB" sz="1350" kern="0" dirty="0">
                  <a:latin typeface="ShellMedium" panose="00000600000000000000" pitchFamily="2" charset="0"/>
                </a:rPr>
                <a:t>Make sure your workspace is ergonomically sound</a:t>
              </a:r>
            </a:p>
          </p:txBody>
        </p:sp>
        <p:pic>
          <p:nvPicPr>
            <p:cNvPr id="20" name="Picture 19">
              <a:extLst>
                <a:ext uri="{FF2B5EF4-FFF2-40B4-BE49-F238E27FC236}">
                  <a16:creationId xmlns:a16="http://schemas.microsoft.com/office/drawing/2014/main" id="{68AC0D18-72C8-141C-E799-EF2F8F515DED}"/>
                </a:ext>
              </a:extLst>
            </p:cNvPr>
            <p:cNvPicPr>
              <a:picLocks noChangeAspect="1"/>
            </p:cNvPicPr>
            <p:nvPr/>
          </p:nvPicPr>
          <p:blipFill>
            <a:blip r:embed="rId7" cstate="screen">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a:ext>
              </a:extLst>
            </a:blip>
            <a:srcRect/>
            <a:stretch/>
          </p:blipFill>
          <p:spPr bwMode="gray">
            <a:xfrm>
              <a:off x="827643" y="3221973"/>
              <a:ext cx="419816" cy="419816"/>
            </a:xfrm>
            <a:prstGeom prst="rect">
              <a:avLst/>
            </a:prstGeom>
          </p:spPr>
        </p:pic>
      </p:grpSp>
      <p:grpSp>
        <p:nvGrpSpPr>
          <p:cNvPr id="956" name="Group 955"/>
          <p:cNvGrpSpPr/>
          <p:nvPr/>
        </p:nvGrpSpPr>
        <p:grpSpPr>
          <a:xfrm>
            <a:off x="754911" y="4143969"/>
            <a:ext cx="2975149" cy="558000"/>
            <a:chOff x="754911" y="4143969"/>
            <a:chExt cx="2975149" cy="558000"/>
          </a:xfrm>
        </p:grpSpPr>
        <p:sp>
          <p:nvSpPr>
            <p:cNvPr id="22" name="Oval 21">
              <a:extLst>
                <a:ext uri="{FF2B5EF4-FFF2-40B4-BE49-F238E27FC236}">
                  <a16:creationId xmlns:a16="http://schemas.microsoft.com/office/drawing/2014/main" id="{4D79E7AE-23EC-4345-E56D-CBB3368B4549}"/>
                </a:ext>
              </a:extLst>
            </p:cNvPr>
            <p:cNvSpPr>
              <a:spLocks noChangeAspect="1"/>
            </p:cNvSpPr>
            <p:nvPr/>
          </p:nvSpPr>
          <p:spPr bwMode="gray">
            <a:xfrm>
              <a:off x="754911" y="4143969"/>
              <a:ext cx="558000" cy="558000"/>
            </a:xfrm>
            <a:prstGeom prst="ellipse">
              <a:avLst/>
            </a:prstGeom>
            <a:solidFill>
              <a:srgbClr val="DD1D2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a:solidFill>
                  <a:schemeClr val="tx1"/>
                </a:solidFill>
              </a:endParaRPr>
            </a:p>
          </p:txBody>
        </p:sp>
        <p:sp>
          <p:nvSpPr>
            <p:cNvPr id="23" name="Rectangle 22">
              <a:extLst>
                <a:ext uri="{FF2B5EF4-FFF2-40B4-BE49-F238E27FC236}">
                  <a16:creationId xmlns:a16="http://schemas.microsoft.com/office/drawing/2014/main" id="{1A88238D-76B4-AEF2-3178-7D58DDDAD953}"/>
                </a:ext>
              </a:extLst>
            </p:cNvPr>
            <p:cNvSpPr>
              <a:spLocks noChangeArrowheads="1"/>
            </p:cNvSpPr>
            <p:nvPr/>
          </p:nvSpPr>
          <p:spPr bwMode="gray">
            <a:xfrm>
              <a:off x="1463601" y="4204674"/>
              <a:ext cx="2266459"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ShellMedium" panose="020B0604020202020204" pitchFamily="34" charset="0"/>
                </a:defRPr>
              </a:lvl1pPr>
              <a:lvl2pPr eaLnBrk="0" fontAlgn="base" hangingPunct="0">
                <a:spcBef>
                  <a:spcPct val="0"/>
                </a:spcBef>
                <a:spcAft>
                  <a:spcPct val="0"/>
                </a:spcAft>
                <a:defRPr>
                  <a:solidFill>
                    <a:schemeClr val="tx1"/>
                  </a:solidFill>
                  <a:latin typeface="ShellMedium" panose="020B0604020202020204" pitchFamily="34" charset="0"/>
                </a:defRPr>
              </a:lvl2pPr>
              <a:lvl3pPr eaLnBrk="0" fontAlgn="base" hangingPunct="0">
                <a:spcBef>
                  <a:spcPct val="0"/>
                </a:spcBef>
                <a:spcAft>
                  <a:spcPct val="0"/>
                </a:spcAft>
                <a:defRPr>
                  <a:solidFill>
                    <a:schemeClr val="tx1"/>
                  </a:solidFill>
                  <a:latin typeface="ShellMedium" panose="020B0604020202020204" pitchFamily="34" charset="0"/>
                </a:defRPr>
              </a:lvl3pPr>
              <a:lvl4pPr eaLnBrk="0" fontAlgn="base" hangingPunct="0">
                <a:spcBef>
                  <a:spcPct val="0"/>
                </a:spcBef>
                <a:spcAft>
                  <a:spcPct val="0"/>
                </a:spcAft>
                <a:defRPr>
                  <a:solidFill>
                    <a:schemeClr val="tx1"/>
                  </a:solidFill>
                  <a:latin typeface="ShellMedium" panose="020B0604020202020204" pitchFamily="34" charset="0"/>
                </a:defRPr>
              </a:lvl4pPr>
              <a:lvl5pPr eaLnBrk="0" fontAlgn="base" hangingPunct="0">
                <a:spcBef>
                  <a:spcPct val="0"/>
                </a:spcBef>
                <a:spcAft>
                  <a:spcPct val="0"/>
                </a:spcAft>
                <a:defRPr>
                  <a:solidFill>
                    <a:schemeClr val="tx1"/>
                  </a:solidFill>
                  <a:latin typeface="ShellMedium" panose="020B0604020202020204" pitchFamily="34" charset="0"/>
                </a:defRPr>
              </a:lvl5pPr>
              <a:lvl6pPr eaLnBrk="0" fontAlgn="base" hangingPunct="0">
                <a:spcBef>
                  <a:spcPct val="0"/>
                </a:spcBef>
                <a:spcAft>
                  <a:spcPct val="0"/>
                </a:spcAft>
                <a:defRPr>
                  <a:solidFill>
                    <a:schemeClr val="tx1"/>
                  </a:solidFill>
                  <a:latin typeface="ShellMedium" panose="020B0604020202020204" pitchFamily="34" charset="0"/>
                </a:defRPr>
              </a:lvl6pPr>
              <a:lvl7pPr eaLnBrk="0" fontAlgn="base" hangingPunct="0">
                <a:spcBef>
                  <a:spcPct val="0"/>
                </a:spcBef>
                <a:spcAft>
                  <a:spcPct val="0"/>
                </a:spcAft>
                <a:defRPr>
                  <a:solidFill>
                    <a:schemeClr val="tx1"/>
                  </a:solidFill>
                  <a:latin typeface="ShellMedium" panose="020B0604020202020204" pitchFamily="34" charset="0"/>
                </a:defRPr>
              </a:lvl7pPr>
              <a:lvl8pPr eaLnBrk="0" fontAlgn="base" hangingPunct="0">
                <a:spcBef>
                  <a:spcPct val="0"/>
                </a:spcBef>
                <a:spcAft>
                  <a:spcPct val="0"/>
                </a:spcAft>
                <a:defRPr>
                  <a:solidFill>
                    <a:schemeClr val="tx1"/>
                  </a:solidFill>
                  <a:latin typeface="ShellMedium" panose="020B0604020202020204" pitchFamily="34" charset="0"/>
                </a:defRPr>
              </a:lvl8pPr>
              <a:lvl9pPr eaLnBrk="0" fontAlgn="base" hangingPunct="0">
                <a:spcBef>
                  <a:spcPct val="0"/>
                </a:spcBef>
                <a:spcAft>
                  <a:spcPct val="0"/>
                </a:spcAft>
                <a:defRPr>
                  <a:solidFill>
                    <a:schemeClr val="tx1"/>
                  </a:solidFill>
                  <a:latin typeface="ShellMedium" panose="020B0604020202020204" pitchFamily="34" charset="0"/>
                </a:defRPr>
              </a:lvl9pPr>
            </a:lstStyle>
            <a:p>
              <a:pPr lvl="0" defTabSz="1521369" eaLnBrk="1" fontAlgn="auto" hangingPunct="1">
                <a:spcBef>
                  <a:spcPts val="0"/>
                </a:spcBef>
                <a:spcAft>
                  <a:spcPts val="0"/>
                </a:spcAft>
                <a:defRPr/>
              </a:pPr>
              <a:r>
                <a:rPr lang="en-GB" sz="1350" kern="0" dirty="0">
                  <a:latin typeface="ShellMedium" panose="00000600000000000000" pitchFamily="2" charset="0"/>
                </a:rPr>
                <a:t>Ensure adequate lighting in the room when you work</a:t>
              </a:r>
            </a:p>
          </p:txBody>
        </p:sp>
        <p:pic>
          <p:nvPicPr>
            <p:cNvPr id="24" name="Picture 23" descr="Icon&#10;&#10;Description automatically generated">
              <a:extLst>
                <a:ext uri="{FF2B5EF4-FFF2-40B4-BE49-F238E27FC236}">
                  <a16:creationId xmlns:a16="http://schemas.microsoft.com/office/drawing/2014/main" id="{4ABEED6D-CF5A-EC99-BFB6-68CF7D07865B}"/>
                </a:ext>
              </a:extLst>
            </p:cNvPr>
            <p:cNvPicPr>
              <a:picLocks noChangeAspect="1"/>
            </p:cNvPicPr>
            <p:nvPr/>
          </p:nvPicPr>
          <p:blipFill>
            <a:blip r:embed="rId9" cstate="screen">
              <a:extLst>
                <a:ext uri="{BEBA8EAE-BF5A-486C-A8C5-ECC9F3942E4B}">
                  <a14:imgProps xmlns:a14="http://schemas.microsoft.com/office/drawing/2010/main">
                    <a14:imgLayer r:embed="rId10">
                      <a14:imgEffect>
                        <a14:brightnessContrast bright="100000"/>
                      </a14:imgEffect>
                    </a14:imgLayer>
                  </a14:imgProps>
                </a:ext>
                <a:ext uri="{28A0092B-C50C-407E-A947-70E740481C1C}">
                  <a14:useLocalDpi xmlns:a14="http://schemas.microsoft.com/office/drawing/2010/main"/>
                </a:ext>
              </a:extLst>
            </a:blip>
            <a:stretch>
              <a:fillRect/>
            </a:stretch>
          </p:blipFill>
          <p:spPr bwMode="gray">
            <a:xfrm>
              <a:off x="820098" y="4201232"/>
              <a:ext cx="434329" cy="434329"/>
            </a:xfrm>
            <a:prstGeom prst="rect">
              <a:avLst/>
            </a:prstGeom>
          </p:spPr>
        </p:pic>
      </p:grpSp>
      <p:sp>
        <p:nvSpPr>
          <p:cNvPr id="25" name="Rectangle 24">
            <a:extLst>
              <a:ext uri="{FF2B5EF4-FFF2-40B4-BE49-F238E27FC236}">
                <a16:creationId xmlns:a16="http://schemas.microsoft.com/office/drawing/2014/main" id="{BCC61625-49EB-6D04-E601-1E7485ED0E61}"/>
              </a:ext>
            </a:extLst>
          </p:cNvPr>
          <p:cNvSpPr>
            <a:spLocks noChangeArrowheads="1"/>
          </p:cNvSpPr>
          <p:nvPr/>
        </p:nvSpPr>
        <p:spPr bwMode="gray">
          <a:xfrm>
            <a:off x="1467023" y="5312193"/>
            <a:ext cx="2110239"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ShellMedium" panose="020B0604020202020204" pitchFamily="34" charset="0"/>
              </a:defRPr>
            </a:lvl1pPr>
            <a:lvl2pPr eaLnBrk="0" fontAlgn="base" hangingPunct="0">
              <a:spcBef>
                <a:spcPct val="0"/>
              </a:spcBef>
              <a:spcAft>
                <a:spcPct val="0"/>
              </a:spcAft>
              <a:defRPr>
                <a:solidFill>
                  <a:schemeClr val="tx1"/>
                </a:solidFill>
                <a:latin typeface="ShellMedium" panose="020B0604020202020204" pitchFamily="34" charset="0"/>
              </a:defRPr>
            </a:lvl2pPr>
            <a:lvl3pPr eaLnBrk="0" fontAlgn="base" hangingPunct="0">
              <a:spcBef>
                <a:spcPct val="0"/>
              </a:spcBef>
              <a:spcAft>
                <a:spcPct val="0"/>
              </a:spcAft>
              <a:defRPr>
                <a:solidFill>
                  <a:schemeClr val="tx1"/>
                </a:solidFill>
                <a:latin typeface="ShellMedium" panose="020B0604020202020204" pitchFamily="34" charset="0"/>
              </a:defRPr>
            </a:lvl3pPr>
            <a:lvl4pPr eaLnBrk="0" fontAlgn="base" hangingPunct="0">
              <a:spcBef>
                <a:spcPct val="0"/>
              </a:spcBef>
              <a:spcAft>
                <a:spcPct val="0"/>
              </a:spcAft>
              <a:defRPr>
                <a:solidFill>
                  <a:schemeClr val="tx1"/>
                </a:solidFill>
                <a:latin typeface="ShellMedium" panose="020B0604020202020204" pitchFamily="34" charset="0"/>
              </a:defRPr>
            </a:lvl4pPr>
            <a:lvl5pPr eaLnBrk="0" fontAlgn="base" hangingPunct="0">
              <a:spcBef>
                <a:spcPct val="0"/>
              </a:spcBef>
              <a:spcAft>
                <a:spcPct val="0"/>
              </a:spcAft>
              <a:defRPr>
                <a:solidFill>
                  <a:schemeClr val="tx1"/>
                </a:solidFill>
                <a:latin typeface="ShellMedium" panose="020B0604020202020204" pitchFamily="34" charset="0"/>
              </a:defRPr>
            </a:lvl5pPr>
            <a:lvl6pPr eaLnBrk="0" fontAlgn="base" hangingPunct="0">
              <a:spcBef>
                <a:spcPct val="0"/>
              </a:spcBef>
              <a:spcAft>
                <a:spcPct val="0"/>
              </a:spcAft>
              <a:defRPr>
                <a:solidFill>
                  <a:schemeClr val="tx1"/>
                </a:solidFill>
                <a:latin typeface="ShellMedium" panose="020B0604020202020204" pitchFamily="34" charset="0"/>
              </a:defRPr>
            </a:lvl6pPr>
            <a:lvl7pPr eaLnBrk="0" fontAlgn="base" hangingPunct="0">
              <a:spcBef>
                <a:spcPct val="0"/>
              </a:spcBef>
              <a:spcAft>
                <a:spcPct val="0"/>
              </a:spcAft>
              <a:defRPr>
                <a:solidFill>
                  <a:schemeClr val="tx1"/>
                </a:solidFill>
                <a:latin typeface="ShellMedium" panose="020B0604020202020204" pitchFamily="34" charset="0"/>
              </a:defRPr>
            </a:lvl7pPr>
            <a:lvl8pPr eaLnBrk="0" fontAlgn="base" hangingPunct="0">
              <a:spcBef>
                <a:spcPct val="0"/>
              </a:spcBef>
              <a:spcAft>
                <a:spcPct val="0"/>
              </a:spcAft>
              <a:defRPr>
                <a:solidFill>
                  <a:schemeClr val="tx1"/>
                </a:solidFill>
                <a:latin typeface="ShellMedium" panose="020B0604020202020204" pitchFamily="34" charset="0"/>
              </a:defRPr>
            </a:lvl8pPr>
            <a:lvl9pPr eaLnBrk="0" fontAlgn="base" hangingPunct="0">
              <a:spcBef>
                <a:spcPct val="0"/>
              </a:spcBef>
              <a:spcAft>
                <a:spcPct val="0"/>
              </a:spcAft>
              <a:defRPr>
                <a:solidFill>
                  <a:schemeClr val="tx1"/>
                </a:solidFill>
                <a:latin typeface="ShellMedium" panose="020B0604020202020204" pitchFamily="34" charset="0"/>
              </a:defRPr>
            </a:lvl9pPr>
          </a:lstStyle>
          <a:p>
            <a:pPr lvl="0" defTabSz="1521369" eaLnBrk="1" fontAlgn="auto" hangingPunct="1">
              <a:spcBef>
                <a:spcPts val="0"/>
              </a:spcBef>
              <a:spcAft>
                <a:spcPts val="0"/>
              </a:spcAft>
              <a:defRPr/>
            </a:pPr>
            <a:r>
              <a:rPr lang="en-GB" sz="1350" kern="0" dirty="0">
                <a:latin typeface="ShellMedium" panose="00000600000000000000" pitchFamily="2" charset="0"/>
              </a:rPr>
              <a:t>Clean surfaces frequently</a:t>
            </a:r>
          </a:p>
          <a:p>
            <a:pPr lvl="0">
              <a:defRPr/>
            </a:pPr>
            <a:endParaRPr lang="en-GB" altLang="en-US" sz="1400" dirty="0">
              <a:latin typeface="ShellMedium" panose="00000600000000000000" pitchFamily="2" charset="0"/>
            </a:endParaRPr>
          </a:p>
        </p:txBody>
      </p:sp>
      <p:grpSp>
        <p:nvGrpSpPr>
          <p:cNvPr id="61" name="Group 60"/>
          <p:cNvGrpSpPr/>
          <p:nvPr/>
        </p:nvGrpSpPr>
        <p:grpSpPr>
          <a:xfrm>
            <a:off x="766039" y="5133082"/>
            <a:ext cx="558000" cy="558000"/>
            <a:chOff x="766039" y="5133082"/>
            <a:chExt cx="558000" cy="558000"/>
          </a:xfrm>
        </p:grpSpPr>
        <p:sp>
          <p:nvSpPr>
            <p:cNvPr id="27" name="Oval 26">
              <a:extLst>
                <a:ext uri="{FF2B5EF4-FFF2-40B4-BE49-F238E27FC236}">
                  <a16:creationId xmlns:a16="http://schemas.microsoft.com/office/drawing/2014/main" id="{B6A5CFE2-6744-AE64-0A87-2306878AB892}"/>
                </a:ext>
              </a:extLst>
            </p:cNvPr>
            <p:cNvSpPr>
              <a:spLocks noChangeAspect="1"/>
            </p:cNvSpPr>
            <p:nvPr/>
          </p:nvSpPr>
          <p:spPr bwMode="gray">
            <a:xfrm>
              <a:off x="766039" y="5133082"/>
              <a:ext cx="558000" cy="558000"/>
            </a:xfrm>
            <a:prstGeom prst="ellipse">
              <a:avLst/>
            </a:prstGeom>
            <a:solidFill>
              <a:srgbClr val="DD1D2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dirty="0"/>
            </a:p>
          </p:txBody>
        </p:sp>
        <p:pic>
          <p:nvPicPr>
            <p:cNvPr id="28" name="Picture 27" descr="Icon&#10;&#10;Description automatically generated">
              <a:extLst>
                <a:ext uri="{FF2B5EF4-FFF2-40B4-BE49-F238E27FC236}">
                  <a16:creationId xmlns:a16="http://schemas.microsoft.com/office/drawing/2014/main" id="{E804D2BC-9BDA-A1F5-84FC-A9AB542D6C32}"/>
                </a:ext>
              </a:extLst>
            </p:cNvPr>
            <p:cNvPicPr>
              <a:picLocks noChangeAspect="1"/>
            </p:cNvPicPr>
            <p:nvPr/>
          </p:nvPicPr>
          <p:blipFill>
            <a:blip r:embed="rId11" cstate="screen">
              <a:extLst>
                <a:ext uri="{BEBA8EAE-BF5A-486C-A8C5-ECC9F3942E4B}">
                  <a14:imgProps xmlns:a14="http://schemas.microsoft.com/office/drawing/2010/main">
                    <a14:imgLayer r:embed="rId12">
                      <a14:imgEffect>
                        <a14:brightnessContrast bright="100000"/>
                      </a14:imgEffect>
                    </a14:imgLayer>
                  </a14:imgProps>
                </a:ext>
                <a:ext uri="{28A0092B-C50C-407E-A947-70E740481C1C}">
                  <a14:useLocalDpi xmlns:a14="http://schemas.microsoft.com/office/drawing/2010/main"/>
                </a:ext>
              </a:extLst>
            </a:blip>
            <a:stretch>
              <a:fillRect/>
            </a:stretch>
          </p:blipFill>
          <p:spPr bwMode="gray">
            <a:xfrm>
              <a:off x="837952" y="5212231"/>
              <a:ext cx="411632" cy="411632"/>
            </a:xfrm>
            <a:prstGeom prst="rect">
              <a:avLst/>
            </a:prstGeom>
          </p:spPr>
        </p:pic>
      </p:grpSp>
      <p:grpSp>
        <p:nvGrpSpPr>
          <p:cNvPr id="968" name="Group 967"/>
          <p:cNvGrpSpPr/>
          <p:nvPr/>
        </p:nvGrpSpPr>
        <p:grpSpPr>
          <a:xfrm>
            <a:off x="4379781" y="2143016"/>
            <a:ext cx="2619271" cy="558000"/>
            <a:chOff x="4379781" y="2143016"/>
            <a:chExt cx="2619271" cy="558000"/>
          </a:xfrm>
        </p:grpSpPr>
        <p:sp>
          <p:nvSpPr>
            <p:cNvPr id="30" name="Oval 29">
              <a:extLst>
                <a:ext uri="{FF2B5EF4-FFF2-40B4-BE49-F238E27FC236}">
                  <a16:creationId xmlns:a16="http://schemas.microsoft.com/office/drawing/2014/main" id="{53F5062F-6F02-731C-6339-051A5195E051}"/>
                </a:ext>
              </a:extLst>
            </p:cNvPr>
            <p:cNvSpPr>
              <a:spLocks noChangeAspect="1"/>
            </p:cNvSpPr>
            <p:nvPr/>
          </p:nvSpPr>
          <p:spPr bwMode="gray">
            <a:xfrm>
              <a:off x="4379781" y="2143016"/>
              <a:ext cx="558000" cy="558000"/>
            </a:xfrm>
            <a:prstGeom prst="ellipse">
              <a:avLst/>
            </a:prstGeom>
            <a:solidFill>
              <a:srgbClr val="DD1D2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dirty="0">
                <a:solidFill>
                  <a:schemeClr val="tx1"/>
                </a:solidFill>
              </a:endParaRPr>
            </a:p>
          </p:txBody>
        </p:sp>
        <p:sp>
          <p:nvSpPr>
            <p:cNvPr id="31" name="Rectangle 30">
              <a:extLst>
                <a:ext uri="{FF2B5EF4-FFF2-40B4-BE49-F238E27FC236}">
                  <a16:creationId xmlns:a16="http://schemas.microsoft.com/office/drawing/2014/main" id="{69EC163C-72B6-6F64-695C-ADF719E16F2D}"/>
                </a:ext>
              </a:extLst>
            </p:cNvPr>
            <p:cNvSpPr>
              <a:spLocks noChangeArrowheads="1"/>
            </p:cNvSpPr>
            <p:nvPr/>
          </p:nvSpPr>
          <p:spPr bwMode="gray">
            <a:xfrm>
              <a:off x="5058996" y="2201020"/>
              <a:ext cx="1940056"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ShellMedium" panose="020B0604020202020204" pitchFamily="34" charset="0"/>
                </a:defRPr>
              </a:lvl1pPr>
              <a:lvl2pPr eaLnBrk="0" fontAlgn="base" hangingPunct="0">
                <a:spcBef>
                  <a:spcPct val="0"/>
                </a:spcBef>
                <a:spcAft>
                  <a:spcPct val="0"/>
                </a:spcAft>
                <a:defRPr>
                  <a:solidFill>
                    <a:schemeClr val="tx1"/>
                  </a:solidFill>
                  <a:latin typeface="ShellMedium" panose="020B0604020202020204" pitchFamily="34" charset="0"/>
                </a:defRPr>
              </a:lvl2pPr>
              <a:lvl3pPr eaLnBrk="0" fontAlgn="base" hangingPunct="0">
                <a:spcBef>
                  <a:spcPct val="0"/>
                </a:spcBef>
                <a:spcAft>
                  <a:spcPct val="0"/>
                </a:spcAft>
                <a:defRPr>
                  <a:solidFill>
                    <a:schemeClr val="tx1"/>
                  </a:solidFill>
                  <a:latin typeface="ShellMedium" panose="020B0604020202020204" pitchFamily="34" charset="0"/>
                </a:defRPr>
              </a:lvl3pPr>
              <a:lvl4pPr eaLnBrk="0" fontAlgn="base" hangingPunct="0">
                <a:spcBef>
                  <a:spcPct val="0"/>
                </a:spcBef>
                <a:spcAft>
                  <a:spcPct val="0"/>
                </a:spcAft>
                <a:defRPr>
                  <a:solidFill>
                    <a:schemeClr val="tx1"/>
                  </a:solidFill>
                  <a:latin typeface="ShellMedium" panose="020B0604020202020204" pitchFamily="34" charset="0"/>
                </a:defRPr>
              </a:lvl4pPr>
              <a:lvl5pPr eaLnBrk="0" fontAlgn="base" hangingPunct="0">
                <a:spcBef>
                  <a:spcPct val="0"/>
                </a:spcBef>
                <a:spcAft>
                  <a:spcPct val="0"/>
                </a:spcAft>
                <a:defRPr>
                  <a:solidFill>
                    <a:schemeClr val="tx1"/>
                  </a:solidFill>
                  <a:latin typeface="ShellMedium" panose="020B0604020202020204" pitchFamily="34" charset="0"/>
                </a:defRPr>
              </a:lvl5pPr>
              <a:lvl6pPr eaLnBrk="0" fontAlgn="base" hangingPunct="0">
                <a:spcBef>
                  <a:spcPct val="0"/>
                </a:spcBef>
                <a:spcAft>
                  <a:spcPct val="0"/>
                </a:spcAft>
                <a:defRPr>
                  <a:solidFill>
                    <a:schemeClr val="tx1"/>
                  </a:solidFill>
                  <a:latin typeface="ShellMedium" panose="020B0604020202020204" pitchFamily="34" charset="0"/>
                </a:defRPr>
              </a:lvl6pPr>
              <a:lvl7pPr eaLnBrk="0" fontAlgn="base" hangingPunct="0">
                <a:spcBef>
                  <a:spcPct val="0"/>
                </a:spcBef>
                <a:spcAft>
                  <a:spcPct val="0"/>
                </a:spcAft>
                <a:defRPr>
                  <a:solidFill>
                    <a:schemeClr val="tx1"/>
                  </a:solidFill>
                  <a:latin typeface="ShellMedium" panose="020B0604020202020204" pitchFamily="34" charset="0"/>
                </a:defRPr>
              </a:lvl7pPr>
              <a:lvl8pPr eaLnBrk="0" fontAlgn="base" hangingPunct="0">
                <a:spcBef>
                  <a:spcPct val="0"/>
                </a:spcBef>
                <a:spcAft>
                  <a:spcPct val="0"/>
                </a:spcAft>
                <a:defRPr>
                  <a:solidFill>
                    <a:schemeClr val="tx1"/>
                  </a:solidFill>
                  <a:latin typeface="ShellMedium" panose="020B0604020202020204" pitchFamily="34" charset="0"/>
                </a:defRPr>
              </a:lvl8pPr>
              <a:lvl9pPr eaLnBrk="0" fontAlgn="base" hangingPunct="0">
                <a:spcBef>
                  <a:spcPct val="0"/>
                </a:spcBef>
                <a:spcAft>
                  <a:spcPct val="0"/>
                </a:spcAft>
                <a:defRPr>
                  <a:solidFill>
                    <a:schemeClr val="tx1"/>
                  </a:solidFill>
                  <a:latin typeface="ShellMedium" panose="020B0604020202020204" pitchFamily="34" charset="0"/>
                </a:defRPr>
              </a:lvl9pPr>
            </a:lstStyle>
            <a:p>
              <a:pPr lvl="0">
                <a:defRPr/>
              </a:pPr>
              <a:r>
                <a:rPr lang="en-GB" sz="1350" kern="0" dirty="0">
                  <a:latin typeface="ShellMedium" panose="00000600000000000000" pitchFamily="2" charset="0"/>
                </a:rPr>
                <a:t>Have an emergency and evacuation plan in place</a:t>
              </a:r>
              <a:endParaRPr lang="en-GB" altLang="en-US" sz="1350" dirty="0">
                <a:latin typeface="ShellMedium" panose="00000600000000000000" pitchFamily="2" charset="0"/>
              </a:endParaRPr>
            </a:p>
          </p:txBody>
        </p:sp>
        <p:pic>
          <p:nvPicPr>
            <p:cNvPr id="32" name="Picture 31" descr="Icon&#10;&#10;Description automatically generated">
              <a:extLst>
                <a:ext uri="{FF2B5EF4-FFF2-40B4-BE49-F238E27FC236}">
                  <a16:creationId xmlns:a16="http://schemas.microsoft.com/office/drawing/2014/main" id="{B8939686-050E-4B5C-6DBD-2373AC0C93F4}"/>
                </a:ext>
              </a:extLst>
            </p:cNvPr>
            <p:cNvPicPr>
              <a:picLocks noChangeAspect="1"/>
            </p:cNvPicPr>
            <p:nvPr/>
          </p:nvPicPr>
          <p:blipFill>
            <a:blip r:embed="rId13" cstate="screen">
              <a:extLst>
                <a:ext uri="{BEBA8EAE-BF5A-486C-A8C5-ECC9F3942E4B}">
                  <a14:imgProps xmlns:a14="http://schemas.microsoft.com/office/drawing/2010/main">
                    <a14:imgLayer r:embed="rId14">
                      <a14:imgEffect>
                        <a14:brightnessContrast bright="100000"/>
                      </a14:imgEffect>
                    </a14:imgLayer>
                  </a14:imgProps>
                </a:ext>
                <a:ext uri="{28A0092B-C50C-407E-A947-70E740481C1C}">
                  <a14:useLocalDpi xmlns:a14="http://schemas.microsoft.com/office/drawing/2010/main"/>
                </a:ext>
              </a:extLst>
            </a:blip>
            <a:stretch>
              <a:fillRect/>
            </a:stretch>
          </p:blipFill>
          <p:spPr bwMode="gray">
            <a:xfrm>
              <a:off x="4458005" y="2227839"/>
              <a:ext cx="377251" cy="377251"/>
            </a:xfrm>
            <a:prstGeom prst="rect">
              <a:avLst/>
            </a:prstGeom>
          </p:spPr>
        </p:pic>
      </p:grpSp>
      <p:sp>
        <p:nvSpPr>
          <p:cNvPr id="33" name="TextBox 32">
            <a:extLst>
              <a:ext uri="{FF2B5EF4-FFF2-40B4-BE49-F238E27FC236}">
                <a16:creationId xmlns:a16="http://schemas.microsoft.com/office/drawing/2014/main" id="{7E3F4909-8EBE-BBCD-316D-2FDFC53BF0CB}"/>
              </a:ext>
            </a:extLst>
          </p:cNvPr>
          <p:cNvSpPr txBox="1"/>
          <p:nvPr/>
        </p:nvSpPr>
        <p:spPr>
          <a:xfrm>
            <a:off x="9148504" y="2097650"/>
            <a:ext cx="1817088" cy="738664"/>
          </a:xfrm>
          <a:prstGeom prst="rect">
            <a:avLst/>
          </a:prstGeom>
          <a:noFill/>
        </p:spPr>
        <p:txBody>
          <a:bodyPr wrap="square">
            <a:spAutoFit/>
          </a:bodyPr>
          <a:lstStyle/>
          <a:p>
            <a:pPr lvl="0" eaLnBrk="1" fontAlgn="auto" hangingPunct="1">
              <a:spcBef>
                <a:spcPts val="0"/>
              </a:spcBef>
              <a:spcAft>
                <a:spcPts val="1200"/>
              </a:spcAft>
              <a:defRPr/>
            </a:pPr>
            <a:r>
              <a:rPr lang="en-GB" sz="1350" kern="0" dirty="0">
                <a:latin typeface="ShellMedium" panose="00000600000000000000" pitchFamily="2" charset="0"/>
              </a:rPr>
              <a:t>Do not take this call, </a:t>
            </a:r>
            <a:br>
              <a:rPr lang="en-GB" sz="1350" kern="0" dirty="0">
                <a:latin typeface="ShellMedium" panose="00000600000000000000" pitchFamily="2" charset="0"/>
              </a:rPr>
            </a:br>
            <a:r>
              <a:rPr lang="en-GB" sz="1350" kern="0" dirty="0">
                <a:latin typeface="ShellMedium" panose="00000600000000000000" pitchFamily="2" charset="0"/>
              </a:rPr>
              <a:t>or any other call, while driving – ever </a:t>
            </a:r>
          </a:p>
        </p:txBody>
      </p:sp>
      <p:sp>
        <p:nvSpPr>
          <p:cNvPr id="34" name="TextBox 33">
            <a:extLst>
              <a:ext uri="{FF2B5EF4-FFF2-40B4-BE49-F238E27FC236}">
                <a16:creationId xmlns:a16="http://schemas.microsoft.com/office/drawing/2014/main" id="{69338CEC-65D2-B784-25F8-D25A60B9BCB6}"/>
              </a:ext>
            </a:extLst>
          </p:cNvPr>
          <p:cNvSpPr txBox="1"/>
          <p:nvPr/>
        </p:nvSpPr>
        <p:spPr>
          <a:xfrm>
            <a:off x="9162582" y="4255492"/>
            <a:ext cx="1877117" cy="523220"/>
          </a:xfrm>
          <a:prstGeom prst="rect">
            <a:avLst/>
          </a:prstGeom>
          <a:noFill/>
        </p:spPr>
        <p:txBody>
          <a:bodyPr wrap="square">
            <a:spAutoFit/>
          </a:bodyPr>
          <a:lstStyle/>
          <a:p>
            <a:pPr marL="0" marR="0" lvl="0" indent="0" defTabSz="1219170" rtl="0" eaLnBrk="1" fontAlgn="auto" latinLnBrk="0" hangingPunct="1">
              <a:lnSpc>
                <a:spcPct val="100000"/>
              </a:lnSpc>
              <a:spcBef>
                <a:spcPts val="0"/>
              </a:spcBef>
              <a:spcAft>
                <a:spcPts val="0"/>
              </a:spcAft>
              <a:buClrTx/>
              <a:buSzTx/>
              <a:buFontTx/>
              <a:buNone/>
              <a:tabLst/>
              <a:defRPr/>
            </a:pPr>
            <a:r>
              <a:rPr kumimoji="0" lang="en-GB" sz="1350" i="0" u="none" strike="noStrike" kern="1200" cap="none" spc="0" normalizeH="0" baseline="0" noProof="0" dirty="0">
                <a:ln>
                  <a:noFill/>
                </a:ln>
                <a:effectLst/>
                <a:uLnTx/>
                <a:uFillTx/>
                <a:latin typeface="ShellMedium" panose="00000600000000000000" pitchFamily="50" charset="0"/>
                <a:ea typeface="ShellMedium" panose="020F0502020204030204" pitchFamily="34" charset="0"/>
                <a:cs typeface="+mn-cs"/>
              </a:rPr>
              <a:t>Continue to follow COVID guidelines</a:t>
            </a:r>
            <a:endParaRPr kumimoji="0" lang="en-GB" sz="1350" i="0" u="none" strike="noStrike" kern="1200" cap="none" spc="0" normalizeH="0" baseline="0" noProof="0" dirty="0">
              <a:ln>
                <a:noFill/>
              </a:ln>
              <a:effectLst/>
              <a:uLnTx/>
              <a:uFillTx/>
              <a:latin typeface="ShellMedium" panose="00000600000000000000" pitchFamily="50" charset="0"/>
              <a:cs typeface="+mn-cs"/>
            </a:endParaRPr>
          </a:p>
        </p:txBody>
      </p:sp>
      <p:sp>
        <p:nvSpPr>
          <p:cNvPr id="35" name="TextBox 34">
            <a:extLst>
              <a:ext uri="{FF2B5EF4-FFF2-40B4-BE49-F238E27FC236}">
                <a16:creationId xmlns:a16="http://schemas.microsoft.com/office/drawing/2014/main" id="{F81557A4-1908-F062-EA31-A0FCD548B7B1}"/>
              </a:ext>
            </a:extLst>
          </p:cNvPr>
          <p:cNvSpPr txBox="1"/>
          <p:nvPr/>
        </p:nvSpPr>
        <p:spPr>
          <a:xfrm>
            <a:off x="9153530" y="4915097"/>
            <a:ext cx="2438384" cy="738664"/>
          </a:xfrm>
          <a:prstGeom prst="rect">
            <a:avLst/>
          </a:prstGeom>
          <a:noFill/>
        </p:spPr>
        <p:txBody>
          <a:bodyPr wrap="square">
            <a:spAutoFit/>
          </a:bodyPr>
          <a:lstStyle/>
          <a:p>
            <a:pPr marL="0" marR="0" lvl="0" indent="0" defTabSz="1219170" rtl="0" eaLnBrk="1" fontAlgn="auto" latinLnBrk="0" hangingPunct="1">
              <a:lnSpc>
                <a:spcPct val="100000"/>
              </a:lnSpc>
              <a:spcBef>
                <a:spcPts val="0"/>
              </a:spcBef>
              <a:spcAft>
                <a:spcPts val="0"/>
              </a:spcAft>
              <a:buClrTx/>
              <a:buSzTx/>
              <a:buFontTx/>
              <a:buNone/>
              <a:tabLst/>
              <a:defRPr/>
            </a:pPr>
            <a:r>
              <a:rPr lang="en-GB" altLang="en-US" sz="1350" dirty="0">
                <a:latin typeface="ShellMedium" panose="00000600000000000000" pitchFamily="50" charset="0"/>
              </a:rPr>
              <a:t>In the event of any kind of emergency, please leave the call – promptly and safely</a:t>
            </a:r>
            <a:endParaRPr kumimoji="0" lang="en-GB" sz="1350" i="0" u="none" strike="noStrike" kern="1200" cap="none" spc="0" normalizeH="0" baseline="0" noProof="0" dirty="0">
              <a:ln>
                <a:noFill/>
              </a:ln>
              <a:effectLst/>
              <a:uLnTx/>
              <a:uFillTx/>
              <a:latin typeface="ShellMedium" panose="00000600000000000000" pitchFamily="50" charset="0"/>
            </a:endParaRPr>
          </a:p>
        </p:txBody>
      </p:sp>
      <p:pic>
        <p:nvPicPr>
          <p:cNvPr id="36" name="Picture 35" descr="Icon&#10;&#10;Description automatically generated">
            <a:extLst>
              <a:ext uri="{FF2B5EF4-FFF2-40B4-BE49-F238E27FC236}">
                <a16:creationId xmlns:a16="http://schemas.microsoft.com/office/drawing/2014/main" id="{9F6CA5D7-0A23-AA6A-8265-279A1BEF7116}"/>
              </a:ext>
            </a:extLst>
          </p:cNvPr>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8675018" y="4227753"/>
            <a:ext cx="472216" cy="472216"/>
          </a:xfrm>
          <a:prstGeom prst="rect">
            <a:avLst/>
          </a:prstGeom>
        </p:spPr>
      </p:pic>
      <p:pic>
        <p:nvPicPr>
          <p:cNvPr id="37" name="Picture 36" descr="Icon&#10;&#10;Description automatically generated">
            <a:extLst>
              <a:ext uri="{FF2B5EF4-FFF2-40B4-BE49-F238E27FC236}">
                <a16:creationId xmlns:a16="http://schemas.microsoft.com/office/drawing/2014/main" id="{FC078402-67A4-18AB-1FBB-DA92D01D6BC5}"/>
              </a:ext>
            </a:extLst>
          </p:cNvPr>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8694019" y="4964436"/>
            <a:ext cx="486669" cy="486669"/>
          </a:xfrm>
          <a:prstGeom prst="rect">
            <a:avLst/>
          </a:prstGeom>
        </p:spPr>
      </p:pic>
      <p:pic>
        <p:nvPicPr>
          <p:cNvPr id="38" name="Picture 37" descr="Logo, company name&#10;&#10;Description automatically generated">
            <a:extLst>
              <a:ext uri="{FF2B5EF4-FFF2-40B4-BE49-F238E27FC236}">
                <a16:creationId xmlns:a16="http://schemas.microsoft.com/office/drawing/2014/main" id="{8454F58B-0410-F864-45BD-C68D5EE4AB5F}"/>
              </a:ext>
            </a:extLst>
          </p:cNvPr>
          <p:cNvPicPr>
            <a:picLocks noChangeAspect="1"/>
          </p:cNvPicPr>
          <p:nvPr/>
        </p:nvPicPr>
        <p:blipFill>
          <a:blip r:embed="rId17" cstate="screen">
            <a:extLst>
              <a:ext uri="{28A0092B-C50C-407E-A947-70E740481C1C}">
                <a14:useLocalDpi xmlns:a14="http://schemas.microsoft.com/office/drawing/2010/main"/>
              </a:ext>
            </a:extLst>
          </a:blip>
          <a:stretch>
            <a:fillRect/>
          </a:stretch>
        </p:blipFill>
        <p:spPr>
          <a:xfrm>
            <a:off x="8628213" y="3122385"/>
            <a:ext cx="489843" cy="489843"/>
          </a:xfrm>
          <a:prstGeom prst="rect">
            <a:avLst/>
          </a:prstGeom>
        </p:spPr>
      </p:pic>
      <p:pic>
        <p:nvPicPr>
          <p:cNvPr id="39" name="Picture 38" descr="Icon&#10;&#10;Description automatically generated">
            <a:extLst>
              <a:ext uri="{FF2B5EF4-FFF2-40B4-BE49-F238E27FC236}">
                <a16:creationId xmlns:a16="http://schemas.microsoft.com/office/drawing/2014/main" id="{73C9145F-DF1C-39FE-7FBC-842420E6C265}"/>
              </a:ext>
            </a:extLst>
          </p:cNvPr>
          <p:cNvPicPr>
            <a:picLocks noChangeAspect="1"/>
          </p:cNvPicPr>
          <p:nvPr/>
        </p:nvPicPr>
        <p:blipFill>
          <a:blip r:embed="rId18" cstate="screen">
            <a:extLst>
              <a:ext uri="{28A0092B-C50C-407E-A947-70E740481C1C}">
                <a14:useLocalDpi xmlns:a14="http://schemas.microsoft.com/office/drawing/2010/main"/>
              </a:ext>
            </a:extLst>
          </a:blip>
          <a:stretch>
            <a:fillRect/>
          </a:stretch>
        </p:blipFill>
        <p:spPr>
          <a:xfrm>
            <a:off x="8628213" y="2145480"/>
            <a:ext cx="436501" cy="436501"/>
          </a:xfrm>
          <a:prstGeom prst="rect">
            <a:avLst/>
          </a:prstGeom>
        </p:spPr>
      </p:pic>
      <p:sp>
        <p:nvSpPr>
          <p:cNvPr id="40" name="Rectangle 39">
            <a:extLst>
              <a:ext uri="{FF2B5EF4-FFF2-40B4-BE49-F238E27FC236}">
                <a16:creationId xmlns:a16="http://schemas.microsoft.com/office/drawing/2014/main" id="{5C64BB6D-C54D-073C-7F22-2567972A5AD4}"/>
              </a:ext>
            </a:extLst>
          </p:cNvPr>
          <p:cNvSpPr>
            <a:spLocks noChangeArrowheads="1"/>
          </p:cNvSpPr>
          <p:nvPr/>
        </p:nvSpPr>
        <p:spPr bwMode="gray">
          <a:xfrm>
            <a:off x="5060779" y="3525231"/>
            <a:ext cx="2326312" cy="1661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ShellMedium" panose="020B0604020202020204" pitchFamily="34" charset="0"/>
              </a:defRPr>
            </a:lvl1pPr>
            <a:lvl2pPr eaLnBrk="0" fontAlgn="base" hangingPunct="0">
              <a:spcBef>
                <a:spcPct val="0"/>
              </a:spcBef>
              <a:spcAft>
                <a:spcPct val="0"/>
              </a:spcAft>
              <a:defRPr>
                <a:solidFill>
                  <a:schemeClr val="tx1"/>
                </a:solidFill>
                <a:latin typeface="ShellMedium" panose="020B0604020202020204" pitchFamily="34" charset="0"/>
              </a:defRPr>
            </a:lvl2pPr>
            <a:lvl3pPr eaLnBrk="0" fontAlgn="base" hangingPunct="0">
              <a:spcBef>
                <a:spcPct val="0"/>
              </a:spcBef>
              <a:spcAft>
                <a:spcPct val="0"/>
              </a:spcAft>
              <a:defRPr>
                <a:solidFill>
                  <a:schemeClr val="tx1"/>
                </a:solidFill>
                <a:latin typeface="ShellMedium" panose="020B0604020202020204" pitchFamily="34" charset="0"/>
              </a:defRPr>
            </a:lvl3pPr>
            <a:lvl4pPr eaLnBrk="0" fontAlgn="base" hangingPunct="0">
              <a:spcBef>
                <a:spcPct val="0"/>
              </a:spcBef>
              <a:spcAft>
                <a:spcPct val="0"/>
              </a:spcAft>
              <a:defRPr>
                <a:solidFill>
                  <a:schemeClr val="tx1"/>
                </a:solidFill>
                <a:latin typeface="ShellMedium" panose="020B0604020202020204" pitchFamily="34" charset="0"/>
              </a:defRPr>
            </a:lvl4pPr>
            <a:lvl5pPr eaLnBrk="0" fontAlgn="base" hangingPunct="0">
              <a:spcBef>
                <a:spcPct val="0"/>
              </a:spcBef>
              <a:spcAft>
                <a:spcPct val="0"/>
              </a:spcAft>
              <a:defRPr>
                <a:solidFill>
                  <a:schemeClr val="tx1"/>
                </a:solidFill>
                <a:latin typeface="ShellMedium" panose="020B0604020202020204" pitchFamily="34" charset="0"/>
              </a:defRPr>
            </a:lvl5pPr>
            <a:lvl6pPr eaLnBrk="0" fontAlgn="base" hangingPunct="0">
              <a:spcBef>
                <a:spcPct val="0"/>
              </a:spcBef>
              <a:spcAft>
                <a:spcPct val="0"/>
              </a:spcAft>
              <a:defRPr>
                <a:solidFill>
                  <a:schemeClr val="tx1"/>
                </a:solidFill>
                <a:latin typeface="ShellMedium" panose="020B0604020202020204" pitchFamily="34" charset="0"/>
              </a:defRPr>
            </a:lvl6pPr>
            <a:lvl7pPr eaLnBrk="0" fontAlgn="base" hangingPunct="0">
              <a:spcBef>
                <a:spcPct val="0"/>
              </a:spcBef>
              <a:spcAft>
                <a:spcPct val="0"/>
              </a:spcAft>
              <a:defRPr>
                <a:solidFill>
                  <a:schemeClr val="tx1"/>
                </a:solidFill>
                <a:latin typeface="ShellMedium" panose="020B0604020202020204" pitchFamily="34" charset="0"/>
              </a:defRPr>
            </a:lvl7pPr>
            <a:lvl8pPr eaLnBrk="0" fontAlgn="base" hangingPunct="0">
              <a:spcBef>
                <a:spcPct val="0"/>
              </a:spcBef>
              <a:spcAft>
                <a:spcPct val="0"/>
              </a:spcAft>
              <a:defRPr>
                <a:solidFill>
                  <a:schemeClr val="tx1"/>
                </a:solidFill>
                <a:latin typeface="ShellMedium" panose="020B0604020202020204" pitchFamily="34" charset="0"/>
              </a:defRPr>
            </a:lvl8pPr>
            <a:lvl9pPr eaLnBrk="0" fontAlgn="base" hangingPunct="0">
              <a:spcBef>
                <a:spcPct val="0"/>
              </a:spcBef>
              <a:spcAft>
                <a:spcPct val="0"/>
              </a:spcAft>
              <a:defRPr>
                <a:solidFill>
                  <a:schemeClr val="tx1"/>
                </a:solidFill>
                <a:latin typeface="ShellMedium" panose="020B0604020202020204" pitchFamily="34" charset="0"/>
              </a:defRPr>
            </a:lvl9pPr>
          </a:lstStyle>
          <a:p>
            <a:pPr marL="285750" lvl="0" indent="-285750">
              <a:buClr>
                <a:srgbClr val="DD1D21"/>
              </a:buClr>
              <a:buFont typeface="Wingdings" panose="05000000000000000000" pitchFamily="2" charset="2"/>
              <a:buChar char=""/>
              <a:defRPr/>
            </a:pPr>
            <a:r>
              <a:rPr lang="en-GB" sz="1350" kern="0" dirty="0">
                <a:latin typeface="ShellMedium" panose="00000600000000000000" pitchFamily="2" charset="0"/>
              </a:rPr>
              <a:t>Know what the fire alarm sounds like</a:t>
            </a:r>
          </a:p>
          <a:p>
            <a:pPr marL="285750" lvl="0" indent="-285750">
              <a:buClr>
                <a:srgbClr val="DD1D21"/>
              </a:buClr>
              <a:buFont typeface="Wingdings" panose="05000000000000000000" pitchFamily="2" charset="2"/>
              <a:buChar char=""/>
              <a:defRPr/>
            </a:pPr>
            <a:r>
              <a:rPr lang="en-GB" sz="1350" kern="0" dirty="0">
                <a:latin typeface="ShellMedium" panose="00000600000000000000" pitchFamily="2" charset="0"/>
              </a:rPr>
              <a:t>Make sure that you can hear the fire alarm</a:t>
            </a:r>
          </a:p>
          <a:p>
            <a:pPr marL="285750" lvl="0" indent="-285750">
              <a:buClr>
                <a:srgbClr val="DD1D21"/>
              </a:buClr>
              <a:buFont typeface="Wingdings" panose="05000000000000000000" pitchFamily="2" charset="2"/>
              <a:buChar char=""/>
              <a:defRPr/>
            </a:pPr>
            <a:r>
              <a:rPr lang="en-GB" sz="1350" kern="0" dirty="0">
                <a:latin typeface="ShellMedium" panose="00000600000000000000" pitchFamily="2" charset="0"/>
              </a:rPr>
              <a:t>Make sure your smoke alarms work</a:t>
            </a:r>
          </a:p>
          <a:p>
            <a:pPr marL="285750" lvl="0" indent="-285750">
              <a:buClr>
                <a:srgbClr val="DD1D21"/>
              </a:buClr>
              <a:buFont typeface="Wingdings" panose="05000000000000000000" pitchFamily="2" charset="2"/>
              <a:buChar char=""/>
              <a:defRPr/>
            </a:pPr>
            <a:r>
              <a:rPr lang="en-GB" sz="1350" kern="0" dirty="0">
                <a:latin typeface="ShellMedium" panose="00000600000000000000" pitchFamily="2" charset="0"/>
              </a:rPr>
              <a:t>Maintain clear walkways and fire exits</a:t>
            </a:r>
          </a:p>
        </p:txBody>
      </p:sp>
      <p:sp>
        <p:nvSpPr>
          <p:cNvPr id="41" name="TextBox 40">
            <a:extLst>
              <a:ext uri="{FF2B5EF4-FFF2-40B4-BE49-F238E27FC236}">
                <a16:creationId xmlns:a16="http://schemas.microsoft.com/office/drawing/2014/main" id="{FAA758FA-1BF9-8A99-FB9D-AE2FEEF12CF9}"/>
              </a:ext>
            </a:extLst>
          </p:cNvPr>
          <p:cNvSpPr txBox="1"/>
          <p:nvPr/>
        </p:nvSpPr>
        <p:spPr bwMode="gray">
          <a:xfrm>
            <a:off x="4987927" y="3197129"/>
            <a:ext cx="2947559" cy="300082"/>
          </a:xfrm>
          <a:prstGeom prst="rect">
            <a:avLst/>
          </a:prstGeom>
          <a:noFill/>
        </p:spPr>
        <p:txBody>
          <a:bodyPr wrap="square">
            <a:spAutoFit/>
          </a:bodyPr>
          <a:lstStyle/>
          <a:p>
            <a:pPr marL="0" marR="0" lvl="0" indent="0" defTabSz="1219170" rtl="0" eaLnBrk="1" fontAlgn="auto" latinLnBrk="0" hangingPunct="1">
              <a:lnSpc>
                <a:spcPct val="100000"/>
              </a:lnSpc>
              <a:spcBef>
                <a:spcPts val="0"/>
              </a:spcBef>
              <a:spcAft>
                <a:spcPts val="0"/>
              </a:spcAft>
              <a:buClrTx/>
              <a:buSzTx/>
              <a:buFontTx/>
              <a:buNone/>
              <a:tabLst/>
              <a:defRPr/>
            </a:pPr>
            <a:r>
              <a:rPr kumimoji="0" lang="en-GB" sz="1350" i="0" u="none" strike="noStrike" kern="1200" cap="none" spc="0" normalizeH="0" baseline="0" noProof="0" dirty="0">
                <a:ln>
                  <a:noFill/>
                </a:ln>
                <a:effectLst/>
                <a:uLnTx/>
                <a:uFillTx/>
                <a:latin typeface="ShellMedium" panose="00000600000000000000" pitchFamily="50" charset="0"/>
                <a:ea typeface="ShellMedium" panose="020F0502020204030204" pitchFamily="34" charset="0"/>
                <a:cs typeface="+mn-cs"/>
              </a:rPr>
              <a:t>Ensure understanding of fire safety</a:t>
            </a:r>
            <a:endParaRPr kumimoji="0" lang="en-GB" sz="1350" i="0" u="none" strike="noStrike" kern="1200" cap="none" spc="0" normalizeH="0" baseline="0" noProof="0" dirty="0">
              <a:ln>
                <a:noFill/>
              </a:ln>
              <a:effectLst/>
              <a:uLnTx/>
              <a:uFillTx/>
              <a:latin typeface="ShellMedium" panose="00000600000000000000" pitchFamily="50" charset="0"/>
              <a:cs typeface="+mn-cs"/>
            </a:endParaRPr>
          </a:p>
        </p:txBody>
      </p:sp>
    </p:spTree>
    <p:extLst>
      <p:ext uri="{BB962C8B-B14F-4D97-AF65-F5344CB8AC3E}">
        <p14:creationId xmlns:p14="http://schemas.microsoft.com/office/powerpoint/2010/main" val="2824773548"/>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25B3F6-A4D5-F65D-0BD1-66417FA1EF17}"/>
              </a:ext>
            </a:extLst>
          </p:cNvPr>
          <p:cNvSpPr>
            <a:spLocks noGrp="1"/>
          </p:cNvSpPr>
          <p:nvPr>
            <p:ph type="title"/>
          </p:nvPr>
        </p:nvSpPr>
        <p:spPr/>
        <p:txBody>
          <a:bodyPr/>
          <a:lstStyle/>
          <a:p>
            <a:r>
              <a:rPr lang="en-US" dirty="0"/>
              <a:t>Web App Creation</a:t>
            </a:r>
          </a:p>
        </p:txBody>
      </p:sp>
      <p:sp>
        <p:nvSpPr>
          <p:cNvPr id="5" name="Date Placeholder 4">
            <a:extLst>
              <a:ext uri="{FF2B5EF4-FFF2-40B4-BE49-F238E27FC236}">
                <a16:creationId xmlns:a16="http://schemas.microsoft.com/office/drawing/2014/main" id="{2BA2C4AF-C0DD-41B0-0068-CBB7F5821F14}"/>
              </a:ext>
            </a:extLst>
          </p:cNvPr>
          <p:cNvSpPr>
            <a:spLocks noGrp="1"/>
          </p:cNvSpPr>
          <p:nvPr>
            <p:ph type="dt" sz="half" idx="2"/>
          </p:nvPr>
        </p:nvSpPr>
        <p:spPr/>
        <p:txBody>
          <a:bodyPr/>
          <a:lstStyle/>
          <a:p>
            <a:pPr>
              <a:defRPr/>
            </a:pPr>
            <a:r>
              <a:rPr lang="en-GB" noProof="1"/>
              <a:t>August 2023</a:t>
            </a:r>
          </a:p>
        </p:txBody>
      </p:sp>
      <p:sp>
        <p:nvSpPr>
          <p:cNvPr id="6" name="Slide Number Placeholder 5">
            <a:extLst>
              <a:ext uri="{FF2B5EF4-FFF2-40B4-BE49-F238E27FC236}">
                <a16:creationId xmlns:a16="http://schemas.microsoft.com/office/drawing/2014/main" id="{61EFE679-9600-FD6D-9273-336999C04465}"/>
              </a:ext>
            </a:extLst>
          </p:cNvPr>
          <p:cNvSpPr>
            <a:spLocks noGrp="1"/>
          </p:cNvSpPr>
          <p:nvPr>
            <p:ph type="sldNum" sz="quarter" idx="4"/>
          </p:nvPr>
        </p:nvSpPr>
        <p:spPr/>
        <p:txBody>
          <a:bodyPr/>
          <a:lstStyle/>
          <a:p>
            <a:fld id="{D32BAE6A-B452-4007-8177-56DD051636F9}" type="slidenum">
              <a:rPr lang="en-GB" noProof="1" smtClean="0"/>
              <a:pPr/>
              <a:t>30</a:t>
            </a:fld>
            <a:endParaRPr lang="en-GB" noProof="1"/>
          </a:p>
        </p:txBody>
      </p:sp>
      <p:sp>
        <p:nvSpPr>
          <p:cNvPr id="7" name="Footer Placeholder 6">
            <a:extLst>
              <a:ext uri="{FF2B5EF4-FFF2-40B4-BE49-F238E27FC236}">
                <a16:creationId xmlns:a16="http://schemas.microsoft.com/office/drawing/2014/main" id="{E5991B22-3005-1B31-2818-57380CD80AEE}"/>
              </a:ext>
            </a:extLst>
          </p:cNvPr>
          <p:cNvSpPr>
            <a:spLocks noGrp="1"/>
          </p:cNvSpPr>
          <p:nvPr>
            <p:ph type="ftr" sz="quarter" idx="3"/>
          </p:nvPr>
        </p:nvSpPr>
        <p:spPr/>
        <p:txBody>
          <a:bodyPr/>
          <a:lstStyle/>
          <a:p>
            <a:pPr>
              <a:defRPr/>
            </a:pPr>
            <a:r>
              <a:rPr lang="en-GB" noProof="1"/>
              <a:t> </a:t>
            </a:r>
          </a:p>
        </p:txBody>
      </p:sp>
      <p:pic>
        <p:nvPicPr>
          <p:cNvPr id="8" name="Picture 7">
            <a:extLst>
              <a:ext uri="{FF2B5EF4-FFF2-40B4-BE49-F238E27FC236}">
                <a16:creationId xmlns:a16="http://schemas.microsoft.com/office/drawing/2014/main" id="{AF46D46A-4EBC-0E08-D35C-F4B4DB701664}"/>
              </a:ext>
            </a:extLst>
          </p:cNvPr>
          <p:cNvPicPr>
            <a:picLocks noChangeAspect="1"/>
          </p:cNvPicPr>
          <p:nvPr/>
        </p:nvPicPr>
        <p:blipFill>
          <a:blip r:embed="rId2"/>
          <a:stretch>
            <a:fillRect/>
          </a:stretch>
        </p:blipFill>
        <p:spPr>
          <a:xfrm>
            <a:off x="2737733" y="1835665"/>
            <a:ext cx="6716533" cy="3449399"/>
          </a:xfrm>
          <a:prstGeom prst="rect">
            <a:avLst/>
          </a:prstGeom>
        </p:spPr>
      </p:pic>
    </p:spTree>
    <p:extLst>
      <p:ext uri="{BB962C8B-B14F-4D97-AF65-F5344CB8AC3E}">
        <p14:creationId xmlns:p14="http://schemas.microsoft.com/office/powerpoint/2010/main" val="2720639265"/>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2CAFED-CD86-F637-8DB3-0960C1A85FEB}"/>
              </a:ext>
            </a:extLst>
          </p:cNvPr>
          <p:cNvSpPr>
            <a:spLocks noGrp="1"/>
          </p:cNvSpPr>
          <p:nvPr>
            <p:ph type="title"/>
          </p:nvPr>
        </p:nvSpPr>
        <p:spPr>
          <a:xfrm>
            <a:off x="508000" y="712800"/>
            <a:ext cx="11171238" cy="808025"/>
          </a:xfrm>
        </p:spPr>
        <p:txBody>
          <a:bodyPr wrap="square" anchor="t">
            <a:normAutofit/>
          </a:bodyPr>
          <a:lstStyle/>
          <a:p>
            <a:r>
              <a:rPr lang="en-US" dirty="0"/>
              <a:t>Website</a:t>
            </a:r>
          </a:p>
        </p:txBody>
      </p:sp>
      <p:pic>
        <p:nvPicPr>
          <p:cNvPr id="9" name="Picture 8" descr="A screenshot of a computer&#10;&#10;Description automatically generated">
            <a:extLst>
              <a:ext uri="{FF2B5EF4-FFF2-40B4-BE49-F238E27FC236}">
                <a16:creationId xmlns:a16="http://schemas.microsoft.com/office/drawing/2014/main" id="{098C764D-10FE-89DF-9A63-64BA920EEC1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54719" y="1665288"/>
            <a:ext cx="8534972" cy="4694236"/>
          </a:xfrm>
          <a:prstGeom prst="rect">
            <a:avLst/>
          </a:prstGeom>
          <a:noFill/>
        </p:spPr>
      </p:pic>
      <p:sp>
        <p:nvSpPr>
          <p:cNvPr id="5" name="Date Placeholder 4">
            <a:extLst>
              <a:ext uri="{FF2B5EF4-FFF2-40B4-BE49-F238E27FC236}">
                <a16:creationId xmlns:a16="http://schemas.microsoft.com/office/drawing/2014/main" id="{ADE54972-154E-0221-037D-E36CBB0FC81B}"/>
              </a:ext>
            </a:extLst>
          </p:cNvPr>
          <p:cNvSpPr>
            <a:spLocks noGrp="1"/>
          </p:cNvSpPr>
          <p:nvPr>
            <p:ph type="dt" sz="half" idx="2"/>
          </p:nvPr>
        </p:nvSpPr>
        <p:spPr>
          <a:xfrm>
            <a:off x="9670343" y="6469200"/>
            <a:ext cx="1440000" cy="237600"/>
          </a:xfrm>
        </p:spPr>
        <p:txBody>
          <a:bodyPr wrap="none" anchor="t">
            <a:normAutofit/>
          </a:bodyPr>
          <a:lstStyle/>
          <a:p>
            <a:pPr>
              <a:spcAft>
                <a:spcPts val="600"/>
              </a:spcAft>
              <a:defRPr/>
            </a:pPr>
            <a:r>
              <a:rPr lang="en-GB" noProof="1"/>
              <a:t>August 2023</a:t>
            </a:r>
          </a:p>
        </p:txBody>
      </p:sp>
      <p:sp>
        <p:nvSpPr>
          <p:cNvPr id="6" name="Slide Number Placeholder 5">
            <a:extLst>
              <a:ext uri="{FF2B5EF4-FFF2-40B4-BE49-F238E27FC236}">
                <a16:creationId xmlns:a16="http://schemas.microsoft.com/office/drawing/2014/main" id="{62A11781-E6C2-EC44-65F8-C92CCD33DE39}"/>
              </a:ext>
            </a:extLst>
          </p:cNvPr>
          <p:cNvSpPr>
            <a:spLocks noGrp="1"/>
          </p:cNvSpPr>
          <p:nvPr>
            <p:ph type="sldNum" sz="quarter" idx="4"/>
          </p:nvPr>
        </p:nvSpPr>
        <p:spPr>
          <a:xfrm>
            <a:off x="11324177" y="6469199"/>
            <a:ext cx="355564" cy="237600"/>
          </a:xfrm>
        </p:spPr>
        <p:txBody>
          <a:bodyPr wrap="none" anchor="t">
            <a:normAutofit/>
          </a:bodyPr>
          <a:lstStyle/>
          <a:p>
            <a:pPr>
              <a:spcAft>
                <a:spcPts val="600"/>
              </a:spcAft>
            </a:pPr>
            <a:fld id="{D32BAE6A-B452-4007-8177-56DD051636F9}" type="slidenum">
              <a:rPr lang="en-GB" noProof="1" smtClean="0"/>
              <a:pPr>
                <a:spcAft>
                  <a:spcPts val="600"/>
                </a:spcAft>
              </a:pPr>
              <a:t>31</a:t>
            </a:fld>
            <a:endParaRPr lang="en-GB" noProof="1"/>
          </a:p>
        </p:txBody>
      </p:sp>
      <p:sp>
        <p:nvSpPr>
          <p:cNvPr id="7" name="Footer Placeholder 6">
            <a:extLst>
              <a:ext uri="{FF2B5EF4-FFF2-40B4-BE49-F238E27FC236}">
                <a16:creationId xmlns:a16="http://schemas.microsoft.com/office/drawing/2014/main" id="{AF440AFA-16D2-F097-28C2-DE2B494230C5}"/>
              </a:ext>
            </a:extLst>
          </p:cNvPr>
          <p:cNvSpPr>
            <a:spLocks noGrp="1"/>
          </p:cNvSpPr>
          <p:nvPr>
            <p:ph type="ftr" sz="quarter" idx="3"/>
          </p:nvPr>
        </p:nvSpPr>
        <p:spPr>
          <a:xfrm>
            <a:off x="3877056" y="6469199"/>
            <a:ext cx="4435312" cy="237600"/>
          </a:xfrm>
        </p:spPr>
        <p:txBody>
          <a:bodyPr wrap="square" anchor="t">
            <a:normAutofit/>
          </a:bodyPr>
          <a:lstStyle/>
          <a:p>
            <a:pPr>
              <a:spcAft>
                <a:spcPts val="600"/>
              </a:spcAft>
              <a:defRPr/>
            </a:pPr>
            <a:r>
              <a:rPr lang="en-GB" noProof="1"/>
              <a:t> </a:t>
            </a:r>
          </a:p>
        </p:txBody>
      </p:sp>
    </p:spTree>
    <p:extLst>
      <p:ext uri="{BB962C8B-B14F-4D97-AF65-F5344CB8AC3E}">
        <p14:creationId xmlns:p14="http://schemas.microsoft.com/office/powerpoint/2010/main" val="3171438524"/>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F2F520-14C0-13DF-42E7-54A89E50938B}"/>
              </a:ext>
            </a:extLst>
          </p:cNvPr>
          <p:cNvSpPr>
            <a:spLocks noGrp="1"/>
          </p:cNvSpPr>
          <p:nvPr>
            <p:ph type="title"/>
          </p:nvPr>
        </p:nvSpPr>
        <p:spPr/>
        <p:txBody>
          <a:bodyPr/>
          <a:lstStyle/>
          <a:p>
            <a:r>
              <a:rPr lang="en-US" dirty="0"/>
              <a:t>DBMS, Data Fundamentals</a:t>
            </a:r>
          </a:p>
        </p:txBody>
      </p:sp>
      <p:sp>
        <p:nvSpPr>
          <p:cNvPr id="3" name="Text Placeholder 2">
            <a:extLst>
              <a:ext uri="{FF2B5EF4-FFF2-40B4-BE49-F238E27FC236}">
                <a16:creationId xmlns:a16="http://schemas.microsoft.com/office/drawing/2014/main" id="{6B23A6DB-A111-3157-4261-4FF66CF89E70}"/>
              </a:ext>
            </a:extLst>
          </p:cNvPr>
          <p:cNvSpPr>
            <a:spLocks noGrp="1"/>
          </p:cNvSpPr>
          <p:nvPr>
            <p:ph type="body" idx="1"/>
          </p:nvPr>
        </p:nvSpPr>
        <p:spPr/>
        <p:txBody>
          <a:bodyPr/>
          <a:lstStyle/>
          <a:p>
            <a:r>
              <a:rPr lang="en-US" dirty="0"/>
              <a:t>Tuesday, August 29</a:t>
            </a:r>
            <a:r>
              <a:rPr lang="en-US" baseline="30000" dirty="0"/>
              <a:t>th</a:t>
            </a:r>
            <a:r>
              <a:rPr lang="en-US" dirty="0"/>
              <a:t>, 2023</a:t>
            </a:r>
          </a:p>
        </p:txBody>
      </p:sp>
      <p:sp>
        <p:nvSpPr>
          <p:cNvPr id="4" name="Text Placeholder 3">
            <a:extLst>
              <a:ext uri="{FF2B5EF4-FFF2-40B4-BE49-F238E27FC236}">
                <a16:creationId xmlns:a16="http://schemas.microsoft.com/office/drawing/2014/main" id="{B03503DD-9F77-D0D4-655F-3A0B4D3402EB}"/>
              </a:ext>
            </a:extLst>
          </p:cNvPr>
          <p:cNvSpPr>
            <a:spLocks noGrp="1"/>
          </p:cNvSpPr>
          <p:nvPr>
            <p:ph type="body" sz="quarter" idx="13"/>
          </p:nvPr>
        </p:nvSpPr>
        <p:spPr/>
        <p:txBody>
          <a:bodyPr/>
          <a:lstStyle/>
          <a:p>
            <a:r>
              <a:rPr lang="en-US" dirty="0"/>
              <a:t>0.8</a:t>
            </a:r>
          </a:p>
        </p:txBody>
      </p:sp>
      <p:sp>
        <p:nvSpPr>
          <p:cNvPr id="5" name="Date Placeholder 4">
            <a:extLst>
              <a:ext uri="{FF2B5EF4-FFF2-40B4-BE49-F238E27FC236}">
                <a16:creationId xmlns:a16="http://schemas.microsoft.com/office/drawing/2014/main" id="{C310260B-DA09-335C-BF6F-5FF9E32E7DF2}"/>
              </a:ext>
            </a:extLst>
          </p:cNvPr>
          <p:cNvSpPr>
            <a:spLocks noGrp="1"/>
          </p:cNvSpPr>
          <p:nvPr>
            <p:ph type="dt" sz="half" idx="2"/>
          </p:nvPr>
        </p:nvSpPr>
        <p:spPr/>
        <p:txBody>
          <a:bodyPr/>
          <a:lstStyle/>
          <a:p>
            <a:pPr>
              <a:defRPr/>
            </a:pPr>
            <a:r>
              <a:rPr lang="en-GB" noProof="1"/>
              <a:t>August 2023</a:t>
            </a:r>
          </a:p>
        </p:txBody>
      </p:sp>
      <p:sp>
        <p:nvSpPr>
          <p:cNvPr id="6" name="Slide Number Placeholder 5">
            <a:extLst>
              <a:ext uri="{FF2B5EF4-FFF2-40B4-BE49-F238E27FC236}">
                <a16:creationId xmlns:a16="http://schemas.microsoft.com/office/drawing/2014/main" id="{5F6B3B1A-82A2-C9D4-F418-38B81354DD26}"/>
              </a:ext>
            </a:extLst>
          </p:cNvPr>
          <p:cNvSpPr>
            <a:spLocks noGrp="1"/>
          </p:cNvSpPr>
          <p:nvPr>
            <p:ph type="sldNum" sz="quarter" idx="4"/>
          </p:nvPr>
        </p:nvSpPr>
        <p:spPr/>
        <p:txBody>
          <a:bodyPr/>
          <a:lstStyle/>
          <a:p>
            <a:fld id="{D32BAE6A-B452-4007-8177-56DD051636F9}" type="slidenum">
              <a:rPr lang="en-GB" noProof="1" smtClean="0"/>
              <a:pPr/>
              <a:t>32</a:t>
            </a:fld>
            <a:endParaRPr lang="en-GB" noProof="1"/>
          </a:p>
        </p:txBody>
      </p:sp>
      <p:sp>
        <p:nvSpPr>
          <p:cNvPr id="7" name="Footer Placeholder 6">
            <a:extLst>
              <a:ext uri="{FF2B5EF4-FFF2-40B4-BE49-F238E27FC236}">
                <a16:creationId xmlns:a16="http://schemas.microsoft.com/office/drawing/2014/main" id="{19A9C361-482C-8C91-F305-0DB574E755C1}"/>
              </a:ext>
            </a:extLst>
          </p:cNvPr>
          <p:cNvSpPr>
            <a:spLocks noGrp="1"/>
          </p:cNvSpPr>
          <p:nvPr>
            <p:ph type="ftr" sz="quarter" idx="3"/>
          </p:nvPr>
        </p:nvSpPr>
        <p:spPr/>
        <p:txBody>
          <a:bodyPr/>
          <a:lstStyle/>
          <a:p>
            <a:pPr>
              <a:defRPr/>
            </a:pPr>
            <a:r>
              <a:rPr lang="en-GB" noProof="1"/>
              <a:t> </a:t>
            </a:r>
          </a:p>
        </p:txBody>
      </p:sp>
    </p:spTree>
    <p:extLst>
      <p:ext uri="{BB962C8B-B14F-4D97-AF65-F5344CB8AC3E}">
        <p14:creationId xmlns:p14="http://schemas.microsoft.com/office/powerpoint/2010/main" val="743382841"/>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6C129B-1466-B454-2E0B-5DF523106DCD}"/>
              </a:ext>
            </a:extLst>
          </p:cNvPr>
          <p:cNvSpPr>
            <a:spLocks noGrp="1"/>
          </p:cNvSpPr>
          <p:nvPr>
            <p:ph type="title"/>
          </p:nvPr>
        </p:nvSpPr>
        <p:spPr/>
        <p:txBody>
          <a:bodyPr/>
          <a:lstStyle/>
          <a:p>
            <a:r>
              <a:rPr lang="en-US" dirty="0"/>
              <a:t>DBMS, Data Fundamentals</a:t>
            </a:r>
          </a:p>
        </p:txBody>
      </p:sp>
      <p:sp>
        <p:nvSpPr>
          <p:cNvPr id="3" name="Content Placeholder 2">
            <a:extLst>
              <a:ext uri="{FF2B5EF4-FFF2-40B4-BE49-F238E27FC236}">
                <a16:creationId xmlns:a16="http://schemas.microsoft.com/office/drawing/2014/main" id="{4C7058C0-D02B-F872-CD05-1A4BB4455A2F}"/>
              </a:ext>
            </a:extLst>
          </p:cNvPr>
          <p:cNvSpPr>
            <a:spLocks noGrp="1"/>
          </p:cNvSpPr>
          <p:nvPr>
            <p:ph sz="quarter" idx="11"/>
          </p:nvPr>
        </p:nvSpPr>
        <p:spPr/>
        <p:txBody>
          <a:bodyPr/>
          <a:lstStyle/>
          <a:p>
            <a:pPr marL="0" marR="0">
              <a:spcBef>
                <a:spcPts val="0"/>
              </a:spcBef>
              <a:spcAft>
                <a:spcPts val="0"/>
              </a:spcAft>
            </a:pPr>
            <a:r>
              <a:rPr lang="en-US" sz="1600" dirty="0">
                <a:effectLst/>
              </a:rPr>
              <a:t>What is Data? </a:t>
            </a:r>
          </a:p>
          <a:p>
            <a:pPr lvl="1" fontAlgn="ctr">
              <a:buFont typeface="Arial" panose="020B0604020202020204" pitchFamily="34" charset="0"/>
              <a:buChar char="•"/>
            </a:pPr>
            <a:r>
              <a:rPr lang="en-US" sz="1600" dirty="0">
                <a:effectLst/>
              </a:rPr>
              <a:t>Piece of Info</a:t>
            </a:r>
          </a:p>
          <a:p>
            <a:pPr lvl="1" fontAlgn="ctr">
              <a:buFont typeface="Arial" panose="020B0604020202020204" pitchFamily="34" charset="0"/>
              <a:buChar char="•"/>
            </a:pPr>
            <a:r>
              <a:rPr lang="en-US" sz="1600" dirty="0">
                <a:effectLst/>
              </a:rPr>
              <a:t>Data needed to retain customers, to know capacity, targeted ads</a:t>
            </a:r>
          </a:p>
          <a:p>
            <a:pPr lvl="1" fontAlgn="ctr">
              <a:buFont typeface="Arial" panose="020B0604020202020204" pitchFamily="34" charset="0"/>
              <a:buChar char="•"/>
            </a:pPr>
            <a:r>
              <a:rPr lang="en-US" sz="1600" dirty="0">
                <a:effectLst/>
              </a:rPr>
              <a:t>Types: Structured (excel, schema), Semi-structured (</a:t>
            </a:r>
            <a:r>
              <a:rPr lang="en-US" sz="1600" dirty="0" err="1">
                <a:effectLst/>
              </a:rPr>
              <a:t>json</a:t>
            </a:r>
            <a:r>
              <a:rPr lang="en-US" sz="1600" dirty="0">
                <a:effectLst/>
              </a:rPr>
              <a:t>, no schema), Unstructured (media)</a:t>
            </a:r>
          </a:p>
          <a:p>
            <a:pPr marL="0" lvl="1" indent="0" fontAlgn="ctr">
              <a:buNone/>
            </a:pPr>
            <a:endParaRPr lang="en-US" sz="1600" dirty="0">
              <a:effectLst/>
            </a:endParaRPr>
          </a:p>
          <a:p>
            <a:pPr marL="0" marR="0">
              <a:spcBef>
                <a:spcPts val="0"/>
              </a:spcBef>
              <a:spcAft>
                <a:spcPts val="0"/>
              </a:spcAft>
            </a:pPr>
            <a:r>
              <a:rPr lang="en-US" sz="1600" dirty="0">
                <a:effectLst/>
              </a:rPr>
              <a:t>What is Database?</a:t>
            </a:r>
          </a:p>
          <a:p>
            <a:pPr lvl="1" fontAlgn="ctr">
              <a:buFont typeface="Arial" panose="020B0604020202020204" pitchFamily="34" charset="0"/>
              <a:buChar char="•"/>
            </a:pPr>
            <a:r>
              <a:rPr lang="en-US" sz="1600" dirty="0">
                <a:effectLst/>
              </a:rPr>
              <a:t>Tables, Views, etc.</a:t>
            </a:r>
          </a:p>
          <a:p>
            <a:pPr lvl="1" fontAlgn="ctr">
              <a:buFont typeface="Arial" panose="020B0604020202020204" pitchFamily="34" charset="0"/>
              <a:buChar char="•"/>
            </a:pPr>
            <a:r>
              <a:rPr lang="en-US" sz="1600" dirty="0">
                <a:effectLst/>
              </a:rPr>
              <a:t>Primary Key: Unique and Not Null, need it to identify which id is being referred to</a:t>
            </a:r>
          </a:p>
          <a:p>
            <a:pPr lvl="1" fontAlgn="ctr">
              <a:buFont typeface="Arial" panose="020B0604020202020204" pitchFamily="34" charset="0"/>
              <a:buChar char="•"/>
            </a:pPr>
            <a:r>
              <a:rPr lang="en-US" sz="1600" dirty="0">
                <a:effectLst/>
              </a:rPr>
              <a:t>Unique Key: Unique values, not repeated, can be null</a:t>
            </a:r>
          </a:p>
          <a:p>
            <a:pPr lvl="1" fontAlgn="ctr">
              <a:buFont typeface="Arial" panose="020B0604020202020204" pitchFamily="34" charset="0"/>
              <a:buChar char="•"/>
            </a:pPr>
            <a:r>
              <a:rPr lang="en-US" sz="1600" dirty="0">
                <a:effectLst/>
              </a:rPr>
              <a:t>Foreign Key: Should be primary key in another table</a:t>
            </a:r>
          </a:p>
          <a:p>
            <a:pPr lvl="1" fontAlgn="ctr">
              <a:buFont typeface="Arial" panose="020B0604020202020204" pitchFamily="34" charset="0"/>
              <a:buChar char="•"/>
            </a:pPr>
            <a:r>
              <a:rPr lang="en-US" sz="1600" dirty="0">
                <a:effectLst/>
              </a:rPr>
              <a:t>Candidate Key: Combination of two keys</a:t>
            </a:r>
          </a:p>
          <a:p>
            <a:pPr lvl="1" fontAlgn="ctr">
              <a:buFont typeface="Arial" panose="020B0604020202020204" pitchFamily="34" charset="0"/>
              <a:buChar char="•"/>
            </a:pPr>
            <a:r>
              <a:rPr lang="en-US" sz="1600" dirty="0">
                <a:effectLst/>
              </a:rPr>
              <a:t>Super key: superset of all keys</a:t>
            </a:r>
          </a:p>
          <a:p>
            <a:endParaRPr lang="en-US" dirty="0"/>
          </a:p>
        </p:txBody>
      </p:sp>
      <p:sp>
        <p:nvSpPr>
          <p:cNvPr id="4" name="Date Placeholder 3">
            <a:extLst>
              <a:ext uri="{FF2B5EF4-FFF2-40B4-BE49-F238E27FC236}">
                <a16:creationId xmlns:a16="http://schemas.microsoft.com/office/drawing/2014/main" id="{9D4C9D03-A0B1-F778-AD37-4EDBFDC819F0}"/>
              </a:ext>
            </a:extLst>
          </p:cNvPr>
          <p:cNvSpPr>
            <a:spLocks noGrp="1"/>
          </p:cNvSpPr>
          <p:nvPr>
            <p:ph type="dt" sz="half" idx="2"/>
          </p:nvPr>
        </p:nvSpPr>
        <p:spPr/>
        <p:txBody>
          <a:bodyPr/>
          <a:lstStyle/>
          <a:p>
            <a:pPr>
              <a:defRPr/>
            </a:pPr>
            <a:r>
              <a:rPr lang="en-GB" noProof="1"/>
              <a:t>August 2023</a:t>
            </a:r>
          </a:p>
        </p:txBody>
      </p:sp>
      <p:sp>
        <p:nvSpPr>
          <p:cNvPr id="5" name="Slide Number Placeholder 4">
            <a:extLst>
              <a:ext uri="{FF2B5EF4-FFF2-40B4-BE49-F238E27FC236}">
                <a16:creationId xmlns:a16="http://schemas.microsoft.com/office/drawing/2014/main" id="{EAD2F6B6-6089-2E70-6789-6EDCE35CC375}"/>
              </a:ext>
            </a:extLst>
          </p:cNvPr>
          <p:cNvSpPr>
            <a:spLocks noGrp="1"/>
          </p:cNvSpPr>
          <p:nvPr>
            <p:ph type="sldNum" sz="quarter" idx="4"/>
          </p:nvPr>
        </p:nvSpPr>
        <p:spPr/>
        <p:txBody>
          <a:bodyPr/>
          <a:lstStyle/>
          <a:p>
            <a:fld id="{D32BAE6A-B452-4007-8177-56DD051636F9}" type="slidenum">
              <a:rPr lang="en-GB" noProof="1" smtClean="0"/>
              <a:pPr/>
              <a:t>33</a:t>
            </a:fld>
            <a:endParaRPr lang="en-GB" noProof="1"/>
          </a:p>
        </p:txBody>
      </p:sp>
      <p:sp>
        <p:nvSpPr>
          <p:cNvPr id="6" name="Footer Placeholder 5">
            <a:extLst>
              <a:ext uri="{FF2B5EF4-FFF2-40B4-BE49-F238E27FC236}">
                <a16:creationId xmlns:a16="http://schemas.microsoft.com/office/drawing/2014/main" id="{53C3E17B-9F71-4BBB-D0EB-94F16D5BE799}"/>
              </a:ext>
            </a:extLst>
          </p:cNvPr>
          <p:cNvSpPr>
            <a:spLocks noGrp="1"/>
          </p:cNvSpPr>
          <p:nvPr>
            <p:ph type="ftr" sz="quarter" idx="3"/>
          </p:nvPr>
        </p:nvSpPr>
        <p:spPr/>
        <p:txBody>
          <a:bodyPr/>
          <a:lstStyle/>
          <a:p>
            <a:pPr>
              <a:defRPr/>
            </a:pPr>
            <a:r>
              <a:rPr lang="en-GB" noProof="1"/>
              <a:t> </a:t>
            </a:r>
          </a:p>
        </p:txBody>
      </p:sp>
    </p:spTree>
    <p:extLst>
      <p:ext uri="{BB962C8B-B14F-4D97-AF65-F5344CB8AC3E}">
        <p14:creationId xmlns:p14="http://schemas.microsoft.com/office/powerpoint/2010/main" val="2151912651"/>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B42E464-1384-D16B-DBFA-27E509B70059}"/>
              </a:ext>
            </a:extLst>
          </p:cNvPr>
          <p:cNvSpPr>
            <a:spLocks noGrp="1"/>
          </p:cNvSpPr>
          <p:nvPr>
            <p:ph sz="quarter" idx="11"/>
          </p:nvPr>
        </p:nvSpPr>
        <p:spPr>
          <a:xfrm>
            <a:off x="765678" y="1081882"/>
            <a:ext cx="10914063" cy="4694236"/>
          </a:xfrm>
        </p:spPr>
        <p:txBody>
          <a:bodyPr/>
          <a:lstStyle/>
          <a:p>
            <a:pPr marL="285750" indent="-285750">
              <a:buFont typeface="Arial" panose="020B0604020202020204" pitchFamily="34" charset="0"/>
              <a:buChar char="•"/>
            </a:pPr>
            <a:r>
              <a:rPr lang="en-US" sz="1600" dirty="0"/>
              <a:t>ER Diagram </a:t>
            </a:r>
          </a:p>
          <a:p>
            <a:pPr marL="285750" indent="-285750">
              <a:buFont typeface="Arial" panose="020B0604020202020204" pitchFamily="34" charset="0"/>
              <a:buChar char="•"/>
            </a:pPr>
            <a:r>
              <a:rPr lang="en-US" sz="1600" dirty="0"/>
              <a:t>1NF -&gt; Each table has only 1 value, and column names are unique.</a:t>
            </a:r>
          </a:p>
          <a:p>
            <a:pPr marL="285750" indent="-285750">
              <a:buFont typeface="Arial" panose="020B0604020202020204" pitchFamily="34" charset="0"/>
              <a:buChar char="•"/>
            </a:pPr>
            <a:r>
              <a:rPr lang="en-US" sz="1600" dirty="0"/>
              <a:t>2NF -&gt; 1NF and no partial dependency (partially dependent on a primary key), each non key is directly dependent on primary.</a:t>
            </a:r>
          </a:p>
          <a:p>
            <a:pPr marL="285750" indent="-285750">
              <a:buFont typeface="Arial" panose="020B0604020202020204" pitchFamily="34" charset="0"/>
              <a:buChar char="•"/>
            </a:pPr>
            <a:r>
              <a:rPr lang="en-US" sz="1600" dirty="0"/>
              <a:t>3NF -&gt; all non-key attributes are independent to each other</a:t>
            </a:r>
          </a:p>
          <a:p>
            <a:pPr marL="285750" indent="-285750">
              <a:buFont typeface="Arial" panose="020B0604020202020204" pitchFamily="34" charset="0"/>
              <a:buChar char="•"/>
            </a:pPr>
            <a:r>
              <a:rPr lang="en-US" sz="1600" dirty="0"/>
              <a:t>BCNF -&gt; all non-key attributes dependent on candidate keys</a:t>
            </a:r>
          </a:p>
          <a:p>
            <a:pPr marL="285750" indent="-285750">
              <a:buFont typeface="Arial" panose="020B0604020202020204" pitchFamily="34" charset="0"/>
              <a:buChar char="•"/>
            </a:pPr>
            <a:r>
              <a:rPr lang="en-US" sz="1600" dirty="0"/>
              <a:t>Dimensional Modeling</a:t>
            </a:r>
          </a:p>
          <a:p>
            <a:pPr marL="285750" indent="-285750">
              <a:buFont typeface="Arial" panose="020B0604020202020204" pitchFamily="34" charset="0"/>
              <a:buChar char="•"/>
            </a:pPr>
            <a:r>
              <a:rPr lang="en-US" sz="1600" dirty="0"/>
              <a:t>Star vs Snowflake Schema: In snowflake there will be multiple links, whereas in star there is one central table connecting all.</a:t>
            </a:r>
          </a:p>
          <a:p>
            <a:pPr marL="285750" indent="-285750">
              <a:buFont typeface="Arial" panose="020B0604020202020204" pitchFamily="34" charset="0"/>
              <a:buChar char="•"/>
            </a:pPr>
            <a:r>
              <a:rPr lang="en-US" sz="1600" dirty="0"/>
              <a:t>SCD: Slowly Changing Dimension: SCD1, SCD2, SCD3</a:t>
            </a:r>
          </a:p>
          <a:p>
            <a:pPr marL="285750" indent="-285750">
              <a:buFont typeface="Arial" panose="020B0604020202020204" pitchFamily="34" charset="0"/>
              <a:buChar char="•"/>
            </a:pPr>
            <a:endParaRPr lang="en-US" dirty="0"/>
          </a:p>
        </p:txBody>
      </p:sp>
      <p:sp>
        <p:nvSpPr>
          <p:cNvPr id="4" name="Date Placeholder 3">
            <a:extLst>
              <a:ext uri="{FF2B5EF4-FFF2-40B4-BE49-F238E27FC236}">
                <a16:creationId xmlns:a16="http://schemas.microsoft.com/office/drawing/2014/main" id="{DFBED08E-0EFE-827D-99B7-235264ACC5B8}"/>
              </a:ext>
            </a:extLst>
          </p:cNvPr>
          <p:cNvSpPr>
            <a:spLocks noGrp="1"/>
          </p:cNvSpPr>
          <p:nvPr>
            <p:ph type="dt" sz="half" idx="2"/>
          </p:nvPr>
        </p:nvSpPr>
        <p:spPr/>
        <p:txBody>
          <a:bodyPr/>
          <a:lstStyle/>
          <a:p>
            <a:pPr>
              <a:defRPr/>
            </a:pPr>
            <a:r>
              <a:rPr lang="en-GB" noProof="1"/>
              <a:t>August 2023</a:t>
            </a:r>
          </a:p>
        </p:txBody>
      </p:sp>
      <p:sp>
        <p:nvSpPr>
          <p:cNvPr id="5" name="Slide Number Placeholder 4">
            <a:extLst>
              <a:ext uri="{FF2B5EF4-FFF2-40B4-BE49-F238E27FC236}">
                <a16:creationId xmlns:a16="http://schemas.microsoft.com/office/drawing/2014/main" id="{B52616F1-8614-BF58-F0E6-843B32759C38}"/>
              </a:ext>
            </a:extLst>
          </p:cNvPr>
          <p:cNvSpPr>
            <a:spLocks noGrp="1"/>
          </p:cNvSpPr>
          <p:nvPr>
            <p:ph type="sldNum" sz="quarter" idx="4"/>
          </p:nvPr>
        </p:nvSpPr>
        <p:spPr/>
        <p:txBody>
          <a:bodyPr/>
          <a:lstStyle/>
          <a:p>
            <a:fld id="{D32BAE6A-B452-4007-8177-56DD051636F9}" type="slidenum">
              <a:rPr lang="en-GB" noProof="1" smtClean="0"/>
              <a:pPr/>
              <a:t>34</a:t>
            </a:fld>
            <a:endParaRPr lang="en-GB" noProof="1"/>
          </a:p>
        </p:txBody>
      </p:sp>
      <p:sp>
        <p:nvSpPr>
          <p:cNvPr id="6" name="Footer Placeholder 5">
            <a:extLst>
              <a:ext uri="{FF2B5EF4-FFF2-40B4-BE49-F238E27FC236}">
                <a16:creationId xmlns:a16="http://schemas.microsoft.com/office/drawing/2014/main" id="{B28C26C8-D45A-D605-D5FB-99A8571CFFF9}"/>
              </a:ext>
            </a:extLst>
          </p:cNvPr>
          <p:cNvSpPr>
            <a:spLocks noGrp="1"/>
          </p:cNvSpPr>
          <p:nvPr>
            <p:ph type="ftr" sz="quarter" idx="3"/>
          </p:nvPr>
        </p:nvSpPr>
        <p:spPr/>
        <p:txBody>
          <a:bodyPr/>
          <a:lstStyle/>
          <a:p>
            <a:pPr>
              <a:defRPr/>
            </a:pPr>
            <a:r>
              <a:rPr lang="en-GB" noProof="1"/>
              <a:t> </a:t>
            </a:r>
          </a:p>
        </p:txBody>
      </p:sp>
    </p:spTree>
    <p:extLst>
      <p:ext uri="{BB962C8B-B14F-4D97-AF65-F5344CB8AC3E}">
        <p14:creationId xmlns:p14="http://schemas.microsoft.com/office/powerpoint/2010/main" val="341130759"/>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59C895-B403-CE94-50E4-5FE0B06DEC90}"/>
              </a:ext>
            </a:extLst>
          </p:cNvPr>
          <p:cNvSpPr>
            <a:spLocks noGrp="1"/>
          </p:cNvSpPr>
          <p:nvPr>
            <p:ph type="title"/>
          </p:nvPr>
        </p:nvSpPr>
        <p:spPr/>
        <p:txBody>
          <a:bodyPr/>
          <a:lstStyle/>
          <a:p>
            <a:r>
              <a:rPr lang="en-US" dirty="0"/>
              <a:t>Big Data</a:t>
            </a:r>
          </a:p>
        </p:txBody>
      </p:sp>
      <p:sp>
        <p:nvSpPr>
          <p:cNvPr id="3" name="Text Placeholder 2">
            <a:extLst>
              <a:ext uri="{FF2B5EF4-FFF2-40B4-BE49-F238E27FC236}">
                <a16:creationId xmlns:a16="http://schemas.microsoft.com/office/drawing/2014/main" id="{AA70133A-4FF6-6904-0EEC-04C7AE9C2228}"/>
              </a:ext>
            </a:extLst>
          </p:cNvPr>
          <p:cNvSpPr>
            <a:spLocks noGrp="1"/>
          </p:cNvSpPr>
          <p:nvPr>
            <p:ph type="body" idx="1"/>
          </p:nvPr>
        </p:nvSpPr>
        <p:spPr/>
        <p:txBody>
          <a:bodyPr/>
          <a:lstStyle/>
          <a:p>
            <a:r>
              <a:rPr lang="en-US" dirty="0"/>
              <a:t>Wednesday, August 30</a:t>
            </a:r>
            <a:r>
              <a:rPr lang="en-US" baseline="30000" dirty="0"/>
              <a:t>th</a:t>
            </a:r>
            <a:r>
              <a:rPr lang="en-US" dirty="0"/>
              <a:t> 2023</a:t>
            </a:r>
            <a:endParaRPr lang="en-US" baseline="30000" dirty="0"/>
          </a:p>
        </p:txBody>
      </p:sp>
      <p:sp>
        <p:nvSpPr>
          <p:cNvPr id="4" name="Text Placeholder 3">
            <a:extLst>
              <a:ext uri="{FF2B5EF4-FFF2-40B4-BE49-F238E27FC236}">
                <a16:creationId xmlns:a16="http://schemas.microsoft.com/office/drawing/2014/main" id="{66D0B16A-AA14-DC40-30D6-9D5C69221AF2}"/>
              </a:ext>
            </a:extLst>
          </p:cNvPr>
          <p:cNvSpPr>
            <a:spLocks noGrp="1"/>
          </p:cNvSpPr>
          <p:nvPr>
            <p:ph type="body" sz="quarter" idx="13"/>
          </p:nvPr>
        </p:nvSpPr>
        <p:spPr/>
        <p:txBody>
          <a:bodyPr/>
          <a:lstStyle/>
          <a:p>
            <a:r>
              <a:rPr lang="en-US" dirty="0"/>
              <a:t>0.9</a:t>
            </a:r>
          </a:p>
        </p:txBody>
      </p:sp>
      <p:sp>
        <p:nvSpPr>
          <p:cNvPr id="5" name="Date Placeholder 4">
            <a:extLst>
              <a:ext uri="{FF2B5EF4-FFF2-40B4-BE49-F238E27FC236}">
                <a16:creationId xmlns:a16="http://schemas.microsoft.com/office/drawing/2014/main" id="{2A325AE1-9471-FC8C-B928-69EF6933F061}"/>
              </a:ext>
            </a:extLst>
          </p:cNvPr>
          <p:cNvSpPr>
            <a:spLocks noGrp="1"/>
          </p:cNvSpPr>
          <p:nvPr>
            <p:ph type="dt" sz="half" idx="2"/>
          </p:nvPr>
        </p:nvSpPr>
        <p:spPr/>
        <p:txBody>
          <a:bodyPr/>
          <a:lstStyle/>
          <a:p>
            <a:pPr>
              <a:defRPr/>
            </a:pPr>
            <a:r>
              <a:rPr lang="en-GB" noProof="1"/>
              <a:t>August 2023</a:t>
            </a:r>
          </a:p>
        </p:txBody>
      </p:sp>
      <p:sp>
        <p:nvSpPr>
          <p:cNvPr id="6" name="Slide Number Placeholder 5">
            <a:extLst>
              <a:ext uri="{FF2B5EF4-FFF2-40B4-BE49-F238E27FC236}">
                <a16:creationId xmlns:a16="http://schemas.microsoft.com/office/drawing/2014/main" id="{4F44A066-DB4B-43CA-FE82-B8CEDA534680}"/>
              </a:ext>
            </a:extLst>
          </p:cNvPr>
          <p:cNvSpPr>
            <a:spLocks noGrp="1"/>
          </p:cNvSpPr>
          <p:nvPr>
            <p:ph type="sldNum" sz="quarter" idx="4"/>
          </p:nvPr>
        </p:nvSpPr>
        <p:spPr/>
        <p:txBody>
          <a:bodyPr/>
          <a:lstStyle/>
          <a:p>
            <a:fld id="{D32BAE6A-B452-4007-8177-56DD051636F9}" type="slidenum">
              <a:rPr lang="en-GB" noProof="1" smtClean="0"/>
              <a:pPr/>
              <a:t>35</a:t>
            </a:fld>
            <a:endParaRPr lang="en-GB" noProof="1"/>
          </a:p>
        </p:txBody>
      </p:sp>
      <p:sp>
        <p:nvSpPr>
          <p:cNvPr id="7" name="Footer Placeholder 6">
            <a:extLst>
              <a:ext uri="{FF2B5EF4-FFF2-40B4-BE49-F238E27FC236}">
                <a16:creationId xmlns:a16="http://schemas.microsoft.com/office/drawing/2014/main" id="{A5089555-F71E-6291-07C8-B49AB7330C62}"/>
              </a:ext>
            </a:extLst>
          </p:cNvPr>
          <p:cNvSpPr>
            <a:spLocks noGrp="1"/>
          </p:cNvSpPr>
          <p:nvPr>
            <p:ph type="ftr" sz="quarter" idx="3"/>
          </p:nvPr>
        </p:nvSpPr>
        <p:spPr/>
        <p:txBody>
          <a:bodyPr/>
          <a:lstStyle/>
          <a:p>
            <a:pPr>
              <a:defRPr/>
            </a:pPr>
            <a:r>
              <a:rPr lang="en-GB" noProof="1"/>
              <a:t> </a:t>
            </a:r>
          </a:p>
        </p:txBody>
      </p:sp>
    </p:spTree>
    <p:extLst>
      <p:ext uri="{BB962C8B-B14F-4D97-AF65-F5344CB8AC3E}">
        <p14:creationId xmlns:p14="http://schemas.microsoft.com/office/powerpoint/2010/main" val="1662314199"/>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78F16F-FEC4-63D8-7FD2-4E6F4AE20067}"/>
              </a:ext>
            </a:extLst>
          </p:cNvPr>
          <p:cNvSpPr>
            <a:spLocks noGrp="1"/>
          </p:cNvSpPr>
          <p:nvPr>
            <p:ph type="title"/>
          </p:nvPr>
        </p:nvSpPr>
        <p:spPr/>
        <p:txBody>
          <a:bodyPr/>
          <a:lstStyle/>
          <a:p>
            <a:r>
              <a:rPr lang="en-US" dirty="0"/>
              <a:t>Big Data</a:t>
            </a:r>
          </a:p>
        </p:txBody>
      </p:sp>
      <p:sp>
        <p:nvSpPr>
          <p:cNvPr id="3" name="Content Placeholder 2">
            <a:extLst>
              <a:ext uri="{FF2B5EF4-FFF2-40B4-BE49-F238E27FC236}">
                <a16:creationId xmlns:a16="http://schemas.microsoft.com/office/drawing/2014/main" id="{3B737ABD-C04E-271F-C708-DF391133A75B}"/>
              </a:ext>
            </a:extLst>
          </p:cNvPr>
          <p:cNvSpPr>
            <a:spLocks noGrp="1"/>
          </p:cNvSpPr>
          <p:nvPr>
            <p:ph sz="quarter" idx="11"/>
          </p:nvPr>
        </p:nvSpPr>
        <p:spPr/>
        <p:txBody>
          <a:bodyPr/>
          <a:lstStyle/>
          <a:p>
            <a:pPr lvl="1" fontAlgn="ctr">
              <a:buFont typeface="Arial" panose="020B0604020202020204" pitchFamily="34" charset="0"/>
              <a:buChar char="•"/>
            </a:pPr>
            <a:r>
              <a:rPr lang="en-US" sz="1600" b="1" dirty="0">
                <a:effectLst/>
              </a:rPr>
              <a:t>What is Big Data?</a:t>
            </a:r>
            <a:endParaRPr lang="en-US" sz="1600" dirty="0">
              <a:effectLst/>
            </a:endParaRPr>
          </a:p>
          <a:p>
            <a:pPr lvl="1" fontAlgn="ctr">
              <a:buFont typeface="Arial" panose="020B0604020202020204" pitchFamily="34" charset="0"/>
              <a:buChar char="•"/>
            </a:pPr>
            <a:r>
              <a:rPr lang="en-US" sz="1600" dirty="0">
                <a:effectLst/>
              </a:rPr>
              <a:t>Data that is huge in volume, variety, velocity, veracity (Uncertainty of data, data in motion, or at rest)</a:t>
            </a:r>
          </a:p>
          <a:p>
            <a:pPr lvl="1" fontAlgn="ctr">
              <a:buFont typeface="Arial" panose="020B0604020202020204" pitchFamily="34" charset="0"/>
              <a:buChar char="•"/>
            </a:pPr>
            <a:r>
              <a:rPr lang="en-US" sz="1600" dirty="0">
                <a:effectLst/>
              </a:rPr>
              <a:t>Batch vs Stream Processing: streaming data is immediate, constant sending of data, real time events</a:t>
            </a:r>
          </a:p>
          <a:p>
            <a:pPr marL="573300" lvl="1"/>
            <a:r>
              <a:rPr lang="en-US" sz="1600" dirty="0">
                <a:effectLst/>
              </a:rPr>
              <a:t>Batch takes time, recorded events</a:t>
            </a:r>
          </a:p>
          <a:p>
            <a:pPr lvl="1" fontAlgn="ctr">
              <a:buFont typeface="Arial" panose="020B0604020202020204" pitchFamily="34" charset="0"/>
              <a:buChar char="•"/>
            </a:pPr>
            <a:r>
              <a:rPr lang="en-US" sz="1600" b="1" dirty="0">
                <a:effectLst/>
              </a:rPr>
              <a:t>Stream Analytics: </a:t>
            </a:r>
            <a:endParaRPr lang="en-US" sz="1600" dirty="0">
              <a:effectLst/>
            </a:endParaRPr>
          </a:p>
          <a:p>
            <a:pPr marL="742950" lvl="1" indent="-285750" rtl="0" fontAlgn="ctr">
              <a:spcBef>
                <a:spcPts val="0"/>
              </a:spcBef>
              <a:spcAft>
                <a:spcPts val="0"/>
              </a:spcAft>
              <a:buFont typeface="Courier New" panose="02070309020205020404" pitchFamily="49" charset="0"/>
              <a:buChar char="o"/>
            </a:pPr>
            <a:r>
              <a:rPr lang="en-US" sz="1600" dirty="0">
                <a:effectLst/>
              </a:rPr>
              <a:t>get 360 degree view of customer, what they require and need from the company</a:t>
            </a:r>
          </a:p>
          <a:p>
            <a:pPr marL="742950" lvl="1" indent="-285750" rtl="0" fontAlgn="ctr">
              <a:spcBef>
                <a:spcPts val="0"/>
              </a:spcBef>
              <a:spcAft>
                <a:spcPts val="0"/>
              </a:spcAft>
              <a:buFont typeface="Courier New" panose="02070309020205020404" pitchFamily="49" charset="0"/>
              <a:buChar char="o"/>
            </a:pPr>
            <a:r>
              <a:rPr lang="en-US" sz="1600" dirty="0">
                <a:effectLst/>
              </a:rPr>
              <a:t>Recommender Systems: if pant is bought, t-shirt recommended</a:t>
            </a:r>
          </a:p>
          <a:p>
            <a:pPr marL="742950" lvl="1" indent="-285750" rtl="0" fontAlgn="ctr">
              <a:spcBef>
                <a:spcPts val="0"/>
              </a:spcBef>
              <a:spcAft>
                <a:spcPts val="0"/>
              </a:spcAft>
              <a:buFont typeface="Courier New" panose="02070309020205020404" pitchFamily="49" charset="0"/>
              <a:buChar char="o"/>
            </a:pPr>
            <a:r>
              <a:rPr lang="en-US" sz="1600" dirty="0">
                <a:effectLst/>
              </a:rPr>
              <a:t>Sentiment Analysis: collect feedback from customer, if positive negative neutral</a:t>
            </a:r>
          </a:p>
          <a:p>
            <a:pPr lvl="1" fontAlgn="ctr">
              <a:buFont typeface="Arial" panose="020B0604020202020204" pitchFamily="34" charset="0"/>
              <a:buChar char="•"/>
            </a:pPr>
            <a:r>
              <a:rPr lang="en-US" sz="1600" b="1" dirty="0">
                <a:effectLst/>
              </a:rPr>
              <a:t>Hadoop: </a:t>
            </a:r>
            <a:r>
              <a:rPr lang="en-US" sz="1600" dirty="0">
                <a:effectLst/>
              </a:rPr>
              <a:t>framework for batch processing, distributed processing</a:t>
            </a:r>
          </a:p>
          <a:p>
            <a:pPr lvl="1" fontAlgn="ctr">
              <a:buFont typeface="Arial" panose="020B0604020202020204" pitchFamily="34" charset="0"/>
              <a:buChar char="•"/>
            </a:pPr>
            <a:r>
              <a:rPr lang="en-US" sz="1600" b="1" dirty="0">
                <a:effectLst/>
              </a:rPr>
              <a:t>Spark: </a:t>
            </a:r>
            <a:r>
              <a:rPr lang="en-US" sz="1600" dirty="0">
                <a:effectLst/>
              </a:rPr>
              <a:t>for stream processing, supports multiple languages, we will learn </a:t>
            </a:r>
            <a:r>
              <a:rPr lang="en-US" sz="1600" dirty="0" err="1">
                <a:effectLst/>
              </a:rPr>
              <a:t>pyspark</a:t>
            </a:r>
            <a:endParaRPr lang="en-US" sz="1600" dirty="0">
              <a:effectLst/>
            </a:endParaRPr>
          </a:p>
          <a:p>
            <a:pPr marL="285750" indent="-285750">
              <a:buFont typeface="Arial" panose="020B0604020202020204" pitchFamily="34" charset="0"/>
              <a:buChar char="•"/>
            </a:pPr>
            <a:r>
              <a:rPr lang="en-US" sz="1600" b="1" dirty="0"/>
              <a:t>Data Warehousing vs Data Lake vs Lakehouse</a:t>
            </a:r>
            <a:r>
              <a:rPr lang="en-US" sz="1600" dirty="0"/>
              <a:t>: Data warehouse has structured data with fixed schema with ACID properties whereas data lake has all types of data but no ACID. Lakehouse is combination of both.</a:t>
            </a:r>
          </a:p>
        </p:txBody>
      </p:sp>
      <p:sp>
        <p:nvSpPr>
          <p:cNvPr id="4" name="Date Placeholder 3">
            <a:extLst>
              <a:ext uri="{FF2B5EF4-FFF2-40B4-BE49-F238E27FC236}">
                <a16:creationId xmlns:a16="http://schemas.microsoft.com/office/drawing/2014/main" id="{772D2266-D000-4007-A792-8AE93B900170}"/>
              </a:ext>
            </a:extLst>
          </p:cNvPr>
          <p:cNvSpPr>
            <a:spLocks noGrp="1"/>
          </p:cNvSpPr>
          <p:nvPr>
            <p:ph type="dt" sz="half" idx="2"/>
          </p:nvPr>
        </p:nvSpPr>
        <p:spPr/>
        <p:txBody>
          <a:bodyPr/>
          <a:lstStyle/>
          <a:p>
            <a:pPr>
              <a:defRPr/>
            </a:pPr>
            <a:r>
              <a:rPr lang="en-GB" noProof="1"/>
              <a:t>August 2023</a:t>
            </a:r>
          </a:p>
        </p:txBody>
      </p:sp>
      <p:sp>
        <p:nvSpPr>
          <p:cNvPr id="5" name="Slide Number Placeholder 4">
            <a:extLst>
              <a:ext uri="{FF2B5EF4-FFF2-40B4-BE49-F238E27FC236}">
                <a16:creationId xmlns:a16="http://schemas.microsoft.com/office/drawing/2014/main" id="{042F69F3-E9A8-5418-A33A-61C96FDDFA53}"/>
              </a:ext>
            </a:extLst>
          </p:cNvPr>
          <p:cNvSpPr>
            <a:spLocks noGrp="1"/>
          </p:cNvSpPr>
          <p:nvPr>
            <p:ph type="sldNum" sz="quarter" idx="4"/>
          </p:nvPr>
        </p:nvSpPr>
        <p:spPr/>
        <p:txBody>
          <a:bodyPr/>
          <a:lstStyle/>
          <a:p>
            <a:fld id="{D32BAE6A-B452-4007-8177-56DD051636F9}" type="slidenum">
              <a:rPr lang="en-GB" noProof="1" smtClean="0"/>
              <a:pPr/>
              <a:t>36</a:t>
            </a:fld>
            <a:endParaRPr lang="en-GB" noProof="1"/>
          </a:p>
        </p:txBody>
      </p:sp>
      <p:sp>
        <p:nvSpPr>
          <p:cNvPr id="6" name="Footer Placeholder 5">
            <a:extLst>
              <a:ext uri="{FF2B5EF4-FFF2-40B4-BE49-F238E27FC236}">
                <a16:creationId xmlns:a16="http://schemas.microsoft.com/office/drawing/2014/main" id="{CC9FF7AE-76DB-F281-54DE-749C5EAF06FA}"/>
              </a:ext>
            </a:extLst>
          </p:cNvPr>
          <p:cNvSpPr>
            <a:spLocks noGrp="1"/>
          </p:cNvSpPr>
          <p:nvPr>
            <p:ph type="ftr" sz="quarter" idx="3"/>
          </p:nvPr>
        </p:nvSpPr>
        <p:spPr/>
        <p:txBody>
          <a:bodyPr/>
          <a:lstStyle/>
          <a:p>
            <a:pPr>
              <a:defRPr/>
            </a:pPr>
            <a:r>
              <a:rPr lang="en-GB" noProof="1"/>
              <a:t> </a:t>
            </a:r>
          </a:p>
        </p:txBody>
      </p:sp>
    </p:spTree>
    <p:extLst>
      <p:ext uri="{BB962C8B-B14F-4D97-AF65-F5344CB8AC3E}">
        <p14:creationId xmlns:p14="http://schemas.microsoft.com/office/powerpoint/2010/main" val="1059033700"/>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E546FE0-F2DF-F9FA-CF00-144FC19C6AD2}"/>
              </a:ext>
            </a:extLst>
          </p:cNvPr>
          <p:cNvSpPr>
            <a:spLocks noGrp="1"/>
          </p:cNvSpPr>
          <p:nvPr>
            <p:ph sz="quarter" idx="11"/>
          </p:nvPr>
        </p:nvSpPr>
        <p:spPr>
          <a:xfrm>
            <a:off x="765174" y="1081882"/>
            <a:ext cx="10914063" cy="4694236"/>
          </a:xfrm>
        </p:spPr>
        <p:txBody>
          <a:bodyPr/>
          <a:lstStyle/>
          <a:p>
            <a:r>
              <a:rPr lang="en-US" sz="1600" b="1" dirty="0">
                <a:effectLst/>
              </a:rPr>
              <a:t>Serverless Computing:</a:t>
            </a:r>
            <a:r>
              <a:rPr lang="en-US" sz="1600" dirty="0">
                <a:effectLst/>
              </a:rPr>
              <a:t> cloud provider automatically provisions scales and manages infra required to run the code. E.g. Azure functions and Azure Apps.</a:t>
            </a:r>
          </a:p>
          <a:p>
            <a:endParaRPr lang="en-US" sz="1600" dirty="0"/>
          </a:p>
          <a:p>
            <a:r>
              <a:rPr lang="en-US" sz="1600" b="1" dirty="0">
                <a:effectLst/>
              </a:rPr>
              <a:t>Cloud Benefits: </a:t>
            </a:r>
            <a:r>
              <a:rPr lang="en-US" sz="1600" dirty="0">
                <a:effectLst/>
              </a:rPr>
              <a:t>High availability, scalability, fault tolerance, elasticity (can expand), global reach, agility (responding to market change, new trends there in public cloud), predictive cost consideration, disaster recovery, security.</a:t>
            </a:r>
          </a:p>
          <a:p>
            <a:endParaRPr lang="en-US" sz="1600" dirty="0">
              <a:effectLst/>
            </a:endParaRPr>
          </a:p>
          <a:p>
            <a:pPr marL="0" marR="0">
              <a:spcBef>
                <a:spcPts val="0"/>
              </a:spcBef>
              <a:spcAft>
                <a:spcPts val="0"/>
              </a:spcAft>
            </a:pPr>
            <a:r>
              <a:rPr lang="en-US" sz="1600" b="1" dirty="0">
                <a:effectLst/>
              </a:rPr>
              <a:t>Capex: </a:t>
            </a:r>
            <a:r>
              <a:rPr lang="en-US" sz="1600" dirty="0">
                <a:effectLst/>
              </a:rPr>
              <a:t>Expenditure of everything, infra network engineer salary, maintenance, etc.</a:t>
            </a:r>
          </a:p>
          <a:p>
            <a:pPr marL="0" marR="0">
              <a:spcBef>
                <a:spcPts val="0"/>
              </a:spcBef>
              <a:spcAft>
                <a:spcPts val="0"/>
              </a:spcAft>
            </a:pPr>
            <a:r>
              <a:rPr lang="en-US" sz="1600" b="1" dirty="0">
                <a:effectLst/>
              </a:rPr>
              <a:t>Opex: </a:t>
            </a:r>
            <a:r>
              <a:rPr lang="en-US" sz="1600" dirty="0">
                <a:effectLst/>
              </a:rPr>
              <a:t>pay as you go, get billed immediately, spend on products and services as needed. [consumption based model]</a:t>
            </a:r>
          </a:p>
          <a:p>
            <a:pPr marL="0" marR="0">
              <a:spcBef>
                <a:spcPts val="0"/>
              </a:spcBef>
              <a:spcAft>
                <a:spcPts val="0"/>
              </a:spcAft>
            </a:pPr>
            <a:endParaRPr lang="en-US" sz="1600" dirty="0">
              <a:effectLst/>
            </a:endParaRPr>
          </a:p>
          <a:p>
            <a:pPr marL="0" marR="0">
              <a:spcBef>
                <a:spcPts val="0"/>
              </a:spcBef>
              <a:spcAft>
                <a:spcPts val="0"/>
              </a:spcAft>
            </a:pPr>
            <a:r>
              <a:rPr lang="en-US" sz="1600" b="1" dirty="0">
                <a:effectLst/>
              </a:rPr>
              <a:t>IaaS: </a:t>
            </a:r>
            <a:r>
              <a:rPr lang="en-US" sz="1600" dirty="0">
                <a:effectLst/>
              </a:rPr>
              <a:t>only skeleton needed, </a:t>
            </a:r>
            <a:r>
              <a:rPr lang="en-US" sz="1600" dirty="0" err="1">
                <a:effectLst/>
              </a:rPr>
              <a:t>eg.</a:t>
            </a:r>
            <a:r>
              <a:rPr lang="en-US" sz="1600" dirty="0">
                <a:effectLst/>
              </a:rPr>
              <a:t> Server, machines etc. so only infrastructure needed.</a:t>
            </a:r>
          </a:p>
          <a:p>
            <a:pPr marL="0" marR="0">
              <a:spcBef>
                <a:spcPts val="0"/>
              </a:spcBef>
              <a:spcAft>
                <a:spcPts val="0"/>
              </a:spcAft>
            </a:pPr>
            <a:r>
              <a:rPr lang="en-US" sz="1600" b="1" dirty="0">
                <a:effectLst/>
              </a:rPr>
              <a:t>PaaS: </a:t>
            </a:r>
            <a:r>
              <a:rPr lang="en-US" sz="1600" dirty="0">
                <a:effectLst/>
              </a:rPr>
              <a:t>till runtime env, everything given but application and data and access is your own.</a:t>
            </a:r>
          </a:p>
          <a:p>
            <a:pPr marL="0" marR="0">
              <a:spcBef>
                <a:spcPts val="0"/>
              </a:spcBef>
              <a:spcAft>
                <a:spcPts val="0"/>
              </a:spcAft>
            </a:pPr>
            <a:r>
              <a:rPr lang="en-US" sz="1600" b="1" dirty="0">
                <a:effectLst/>
              </a:rPr>
              <a:t>SaaS: </a:t>
            </a:r>
            <a:r>
              <a:rPr lang="en-US" sz="1600" dirty="0">
                <a:effectLst/>
              </a:rPr>
              <a:t> Only data and access is your own, rest provided. </a:t>
            </a:r>
          </a:p>
          <a:p>
            <a:pPr marL="0" marR="0">
              <a:spcBef>
                <a:spcPts val="0"/>
              </a:spcBef>
              <a:spcAft>
                <a:spcPts val="0"/>
              </a:spcAft>
            </a:pPr>
            <a:r>
              <a:rPr lang="en-US" sz="1800" b="1" dirty="0">
                <a:effectLst/>
                <a:latin typeface="Calibri" panose="020F0502020204030204" pitchFamily="34" charset="0"/>
              </a:rPr>
              <a:t>Resource group: </a:t>
            </a:r>
            <a:r>
              <a:rPr lang="en-US" sz="1800" dirty="0">
                <a:effectLst/>
                <a:latin typeface="Calibri" panose="020F0502020204030204" pitchFamily="34" charset="0"/>
              </a:rPr>
              <a:t>container that holds all your resources in one place, for example, Storage, VM, web and db. </a:t>
            </a:r>
            <a:endParaRPr lang="en-US" sz="1600" dirty="0">
              <a:effectLst/>
            </a:endParaRPr>
          </a:p>
          <a:p>
            <a:endParaRPr lang="en-US" sz="1800" dirty="0">
              <a:effectLst/>
              <a:latin typeface="Calibri" panose="020F0502020204030204" pitchFamily="34" charset="0"/>
            </a:endParaRPr>
          </a:p>
          <a:p>
            <a:endParaRPr lang="en-US" dirty="0"/>
          </a:p>
        </p:txBody>
      </p:sp>
      <p:sp>
        <p:nvSpPr>
          <p:cNvPr id="4" name="Date Placeholder 3">
            <a:extLst>
              <a:ext uri="{FF2B5EF4-FFF2-40B4-BE49-F238E27FC236}">
                <a16:creationId xmlns:a16="http://schemas.microsoft.com/office/drawing/2014/main" id="{929B36F7-AB16-08F8-025D-990CA593E673}"/>
              </a:ext>
            </a:extLst>
          </p:cNvPr>
          <p:cNvSpPr>
            <a:spLocks noGrp="1"/>
          </p:cNvSpPr>
          <p:nvPr>
            <p:ph type="dt" sz="half" idx="2"/>
          </p:nvPr>
        </p:nvSpPr>
        <p:spPr/>
        <p:txBody>
          <a:bodyPr/>
          <a:lstStyle/>
          <a:p>
            <a:pPr>
              <a:defRPr/>
            </a:pPr>
            <a:r>
              <a:rPr lang="en-GB" noProof="1"/>
              <a:t>August 2023</a:t>
            </a:r>
          </a:p>
        </p:txBody>
      </p:sp>
      <p:sp>
        <p:nvSpPr>
          <p:cNvPr id="5" name="Slide Number Placeholder 4">
            <a:extLst>
              <a:ext uri="{FF2B5EF4-FFF2-40B4-BE49-F238E27FC236}">
                <a16:creationId xmlns:a16="http://schemas.microsoft.com/office/drawing/2014/main" id="{2D627D67-BF71-B47C-428F-C07ED134EC70}"/>
              </a:ext>
            </a:extLst>
          </p:cNvPr>
          <p:cNvSpPr>
            <a:spLocks noGrp="1"/>
          </p:cNvSpPr>
          <p:nvPr>
            <p:ph type="sldNum" sz="quarter" idx="4"/>
          </p:nvPr>
        </p:nvSpPr>
        <p:spPr/>
        <p:txBody>
          <a:bodyPr/>
          <a:lstStyle/>
          <a:p>
            <a:fld id="{D32BAE6A-B452-4007-8177-56DD051636F9}" type="slidenum">
              <a:rPr lang="en-GB" noProof="1" smtClean="0"/>
              <a:pPr/>
              <a:t>37</a:t>
            </a:fld>
            <a:endParaRPr lang="en-GB" noProof="1"/>
          </a:p>
        </p:txBody>
      </p:sp>
      <p:sp>
        <p:nvSpPr>
          <p:cNvPr id="6" name="Footer Placeholder 5">
            <a:extLst>
              <a:ext uri="{FF2B5EF4-FFF2-40B4-BE49-F238E27FC236}">
                <a16:creationId xmlns:a16="http://schemas.microsoft.com/office/drawing/2014/main" id="{B0C6D153-3506-5E1F-A463-2F90F6F8B273}"/>
              </a:ext>
            </a:extLst>
          </p:cNvPr>
          <p:cNvSpPr>
            <a:spLocks noGrp="1"/>
          </p:cNvSpPr>
          <p:nvPr>
            <p:ph type="ftr" sz="quarter" idx="3"/>
          </p:nvPr>
        </p:nvSpPr>
        <p:spPr/>
        <p:txBody>
          <a:bodyPr/>
          <a:lstStyle/>
          <a:p>
            <a:pPr>
              <a:defRPr/>
            </a:pPr>
            <a:r>
              <a:rPr lang="en-GB" noProof="1"/>
              <a:t> </a:t>
            </a:r>
          </a:p>
        </p:txBody>
      </p:sp>
    </p:spTree>
    <p:extLst>
      <p:ext uri="{BB962C8B-B14F-4D97-AF65-F5344CB8AC3E}">
        <p14:creationId xmlns:p14="http://schemas.microsoft.com/office/powerpoint/2010/main" val="3400542009"/>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35B44E-D725-EC8B-7EFC-06940D618F8C}"/>
              </a:ext>
            </a:extLst>
          </p:cNvPr>
          <p:cNvSpPr>
            <a:spLocks noGrp="1"/>
          </p:cNvSpPr>
          <p:nvPr>
            <p:ph type="title"/>
          </p:nvPr>
        </p:nvSpPr>
        <p:spPr/>
        <p:txBody>
          <a:bodyPr/>
          <a:lstStyle/>
          <a:p>
            <a:r>
              <a:rPr lang="en-US" dirty="0"/>
              <a:t>Azure SQL Day 1</a:t>
            </a:r>
          </a:p>
        </p:txBody>
      </p:sp>
      <p:sp>
        <p:nvSpPr>
          <p:cNvPr id="3" name="Text Placeholder 2">
            <a:extLst>
              <a:ext uri="{FF2B5EF4-FFF2-40B4-BE49-F238E27FC236}">
                <a16:creationId xmlns:a16="http://schemas.microsoft.com/office/drawing/2014/main" id="{20B57807-D370-D3BE-ED56-6A184DF9D732}"/>
              </a:ext>
            </a:extLst>
          </p:cNvPr>
          <p:cNvSpPr>
            <a:spLocks noGrp="1"/>
          </p:cNvSpPr>
          <p:nvPr>
            <p:ph type="body" idx="1"/>
          </p:nvPr>
        </p:nvSpPr>
        <p:spPr/>
        <p:txBody>
          <a:bodyPr/>
          <a:lstStyle/>
          <a:p>
            <a:r>
              <a:rPr lang="en-US" dirty="0"/>
              <a:t>Thursday, 31</a:t>
            </a:r>
            <a:r>
              <a:rPr lang="en-US" baseline="30000" dirty="0"/>
              <a:t>st</a:t>
            </a:r>
            <a:r>
              <a:rPr lang="en-US" dirty="0"/>
              <a:t> August, 2023</a:t>
            </a:r>
          </a:p>
        </p:txBody>
      </p:sp>
      <p:sp>
        <p:nvSpPr>
          <p:cNvPr id="4" name="Text Placeholder 3">
            <a:extLst>
              <a:ext uri="{FF2B5EF4-FFF2-40B4-BE49-F238E27FC236}">
                <a16:creationId xmlns:a16="http://schemas.microsoft.com/office/drawing/2014/main" id="{4E7A1BBF-45F1-F3AC-A9DA-E2E719787BBE}"/>
              </a:ext>
            </a:extLst>
          </p:cNvPr>
          <p:cNvSpPr>
            <a:spLocks noGrp="1"/>
          </p:cNvSpPr>
          <p:nvPr>
            <p:ph type="body" sz="quarter" idx="13"/>
          </p:nvPr>
        </p:nvSpPr>
        <p:spPr/>
        <p:txBody>
          <a:bodyPr/>
          <a:lstStyle/>
          <a:p>
            <a:r>
              <a:rPr lang="en-US" dirty="0"/>
              <a:t>10</a:t>
            </a:r>
          </a:p>
        </p:txBody>
      </p:sp>
      <p:sp>
        <p:nvSpPr>
          <p:cNvPr id="5" name="Date Placeholder 4">
            <a:extLst>
              <a:ext uri="{FF2B5EF4-FFF2-40B4-BE49-F238E27FC236}">
                <a16:creationId xmlns:a16="http://schemas.microsoft.com/office/drawing/2014/main" id="{FFAA0910-91B5-806D-1446-5381296CA53D}"/>
              </a:ext>
            </a:extLst>
          </p:cNvPr>
          <p:cNvSpPr>
            <a:spLocks noGrp="1"/>
          </p:cNvSpPr>
          <p:nvPr>
            <p:ph type="dt" sz="half" idx="2"/>
          </p:nvPr>
        </p:nvSpPr>
        <p:spPr/>
        <p:txBody>
          <a:bodyPr/>
          <a:lstStyle/>
          <a:p>
            <a:pPr>
              <a:defRPr/>
            </a:pPr>
            <a:r>
              <a:rPr lang="en-GB" noProof="1"/>
              <a:t>August 2023</a:t>
            </a:r>
          </a:p>
        </p:txBody>
      </p:sp>
      <p:sp>
        <p:nvSpPr>
          <p:cNvPr id="6" name="Slide Number Placeholder 5">
            <a:extLst>
              <a:ext uri="{FF2B5EF4-FFF2-40B4-BE49-F238E27FC236}">
                <a16:creationId xmlns:a16="http://schemas.microsoft.com/office/drawing/2014/main" id="{0270DCEF-0BF3-ABDD-6BFC-5EB0977D32E0}"/>
              </a:ext>
            </a:extLst>
          </p:cNvPr>
          <p:cNvSpPr>
            <a:spLocks noGrp="1"/>
          </p:cNvSpPr>
          <p:nvPr>
            <p:ph type="sldNum" sz="quarter" idx="4"/>
          </p:nvPr>
        </p:nvSpPr>
        <p:spPr/>
        <p:txBody>
          <a:bodyPr/>
          <a:lstStyle/>
          <a:p>
            <a:fld id="{D32BAE6A-B452-4007-8177-56DD051636F9}" type="slidenum">
              <a:rPr lang="en-GB" noProof="1" smtClean="0"/>
              <a:pPr/>
              <a:t>38</a:t>
            </a:fld>
            <a:endParaRPr lang="en-GB" noProof="1"/>
          </a:p>
        </p:txBody>
      </p:sp>
      <p:sp>
        <p:nvSpPr>
          <p:cNvPr id="7" name="Footer Placeholder 6">
            <a:extLst>
              <a:ext uri="{FF2B5EF4-FFF2-40B4-BE49-F238E27FC236}">
                <a16:creationId xmlns:a16="http://schemas.microsoft.com/office/drawing/2014/main" id="{E7A8F18B-F022-E58A-4969-BFAD4B2FF0D3}"/>
              </a:ext>
            </a:extLst>
          </p:cNvPr>
          <p:cNvSpPr>
            <a:spLocks noGrp="1"/>
          </p:cNvSpPr>
          <p:nvPr>
            <p:ph type="ftr" sz="quarter" idx="3"/>
          </p:nvPr>
        </p:nvSpPr>
        <p:spPr/>
        <p:txBody>
          <a:bodyPr/>
          <a:lstStyle/>
          <a:p>
            <a:pPr>
              <a:defRPr/>
            </a:pPr>
            <a:r>
              <a:rPr lang="en-GB" noProof="1"/>
              <a:t> </a:t>
            </a:r>
          </a:p>
        </p:txBody>
      </p:sp>
    </p:spTree>
    <p:extLst>
      <p:ext uri="{BB962C8B-B14F-4D97-AF65-F5344CB8AC3E}">
        <p14:creationId xmlns:p14="http://schemas.microsoft.com/office/powerpoint/2010/main" val="1893718305"/>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9AB4E5-6078-C6D0-1757-5EAC6C52EC98}"/>
              </a:ext>
            </a:extLst>
          </p:cNvPr>
          <p:cNvSpPr>
            <a:spLocks noGrp="1"/>
          </p:cNvSpPr>
          <p:nvPr>
            <p:ph type="title"/>
          </p:nvPr>
        </p:nvSpPr>
        <p:spPr/>
        <p:txBody>
          <a:bodyPr/>
          <a:lstStyle/>
          <a:p>
            <a:r>
              <a:rPr lang="en-US" dirty="0"/>
              <a:t>Azure SQL Day 1</a:t>
            </a:r>
          </a:p>
        </p:txBody>
      </p:sp>
      <p:sp>
        <p:nvSpPr>
          <p:cNvPr id="3" name="Content Placeholder 2">
            <a:extLst>
              <a:ext uri="{FF2B5EF4-FFF2-40B4-BE49-F238E27FC236}">
                <a16:creationId xmlns:a16="http://schemas.microsoft.com/office/drawing/2014/main" id="{050B6B46-2D2D-AB13-602F-65E8986DD334}"/>
              </a:ext>
            </a:extLst>
          </p:cNvPr>
          <p:cNvSpPr>
            <a:spLocks noGrp="1"/>
          </p:cNvSpPr>
          <p:nvPr>
            <p:ph sz="quarter" idx="11"/>
          </p:nvPr>
        </p:nvSpPr>
        <p:spPr/>
        <p:txBody>
          <a:bodyPr/>
          <a:lstStyle/>
          <a:p>
            <a:pPr marL="285750" indent="-285750">
              <a:buFont typeface="Arial" panose="020B0604020202020204" pitchFamily="34" charset="0"/>
              <a:buChar char="•"/>
            </a:pPr>
            <a:r>
              <a:rPr lang="en-US" b="1" dirty="0"/>
              <a:t>How to create and configure an SQL database on Azure</a:t>
            </a:r>
          </a:p>
          <a:p>
            <a:pPr marL="285750" indent="-285750">
              <a:buFont typeface="Arial" panose="020B0604020202020204" pitchFamily="34" charset="0"/>
              <a:buChar char="•"/>
            </a:pPr>
            <a:r>
              <a:rPr lang="en-US" b="1" dirty="0"/>
              <a:t>What is View</a:t>
            </a:r>
            <a:r>
              <a:rPr lang="en-US" dirty="0"/>
              <a:t>? </a:t>
            </a:r>
            <a:r>
              <a:rPr lang="en-US" sz="1800" dirty="0">
                <a:effectLst/>
              </a:rPr>
              <a:t>Use create view when you want to keep data confidential and not give the whole db access, so you'd join tables in the view and give that view to the dev</a:t>
            </a:r>
          </a:p>
          <a:p>
            <a:pPr marL="285750" indent="-285750">
              <a:buFont typeface="Arial" panose="020B0604020202020204" pitchFamily="34" charset="0"/>
              <a:buChar char="•"/>
            </a:pPr>
            <a:r>
              <a:rPr lang="en-US" sz="1800" b="1" dirty="0">
                <a:effectLst/>
              </a:rPr>
              <a:t>DDL</a:t>
            </a:r>
            <a:r>
              <a:rPr lang="en-US" sz="1800" dirty="0">
                <a:effectLst/>
              </a:rPr>
              <a:t>; Data Definition, create table </a:t>
            </a:r>
            <a:r>
              <a:rPr lang="en-US" sz="1800" dirty="0" err="1">
                <a:effectLst/>
              </a:rPr>
              <a:t>etc</a:t>
            </a:r>
            <a:endParaRPr lang="en-US" sz="1800" dirty="0">
              <a:effectLst/>
            </a:endParaRPr>
          </a:p>
          <a:p>
            <a:pPr marL="285750" indent="-285750">
              <a:buFont typeface="Arial" panose="020B0604020202020204" pitchFamily="34" charset="0"/>
              <a:buChar char="•"/>
            </a:pPr>
            <a:r>
              <a:rPr lang="en-US" sz="1800" b="1" dirty="0">
                <a:effectLst/>
              </a:rPr>
              <a:t>DML</a:t>
            </a:r>
            <a:r>
              <a:rPr lang="en-US" sz="1800" dirty="0">
                <a:effectLst/>
              </a:rPr>
              <a:t>: Data Manipulation, insert into table </a:t>
            </a:r>
            <a:r>
              <a:rPr lang="en-US" sz="1800" dirty="0" err="1">
                <a:effectLst/>
              </a:rPr>
              <a:t>etc</a:t>
            </a:r>
            <a:endParaRPr lang="en-US" sz="1800" dirty="0">
              <a:effectLst/>
            </a:endParaRPr>
          </a:p>
          <a:p>
            <a:pPr marL="285750" indent="-285750">
              <a:buFont typeface="Arial" panose="020B0604020202020204" pitchFamily="34" charset="0"/>
              <a:buChar char="•"/>
            </a:pPr>
            <a:r>
              <a:rPr lang="en-US" sz="1800" b="1" dirty="0">
                <a:effectLst/>
              </a:rPr>
              <a:t>DCL</a:t>
            </a:r>
            <a:r>
              <a:rPr lang="en-US" sz="1800" dirty="0">
                <a:effectLst/>
              </a:rPr>
              <a:t>: Data Control, grant access</a:t>
            </a:r>
          </a:p>
          <a:p>
            <a:pPr marL="285750" indent="-285750">
              <a:buFont typeface="Arial" panose="020B0604020202020204" pitchFamily="34" charset="0"/>
              <a:buChar char="•"/>
            </a:pPr>
            <a:r>
              <a:rPr lang="en-US" sz="1800" dirty="0">
                <a:effectLst/>
              </a:rPr>
              <a:t>Implemented today: </a:t>
            </a:r>
            <a:r>
              <a:rPr lang="en-US" sz="1800" b="1" dirty="0">
                <a:effectLst/>
              </a:rPr>
              <a:t>Schemas</a:t>
            </a:r>
            <a:r>
              <a:rPr lang="en-US" sz="1800" dirty="0">
                <a:effectLst/>
              </a:rPr>
              <a:t>, </a:t>
            </a:r>
            <a:r>
              <a:rPr lang="en-US" sz="1800" b="1" dirty="0">
                <a:effectLst/>
              </a:rPr>
              <a:t>DDL statements</a:t>
            </a:r>
            <a:r>
              <a:rPr lang="en-US" sz="1800" dirty="0">
                <a:effectLst/>
              </a:rPr>
              <a:t>: create, truncate, drop</a:t>
            </a:r>
            <a:r>
              <a:rPr lang="en-US" dirty="0"/>
              <a:t>, </a:t>
            </a:r>
            <a:r>
              <a:rPr lang="en-US" sz="1800" b="1" dirty="0">
                <a:effectLst/>
              </a:rPr>
              <a:t>Constraints</a:t>
            </a:r>
            <a:r>
              <a:rPr lang="en-US" sz="1800" dirty="0">
                <a:effectLst/>
              </a:rPr>
              <a:t>: Update, delete, grouping, having clause.</a:t>
            </a:r>
          </a:p>
          <a:p>
            <a:pPr marL="285750" indent="-285750">
              <a:buFont typeface="Arial" panose="020B0604020202020204" pitchFamily="34" charset="0"/>
              <a:buChar char="•"/>
            </a:pPr>
            <a:endParaRPr lang="en-US" sz="1800" dirty="0">
              <a:effectLst/>
            </a:endParaRP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4" name="Date Placeholder 3">
            <a:extLst>
              <a:ext uri="{FF2B5EF4-FFF2-40B4-BE49-F238E27FC236}">
                <a16:creationId xmlns:a16="http://schemas.microsoft.com/office/drawing/2014/main" id="{485A58B7-F46E-8748-AA4C-F03C8FC6077F}"/>
              </a:ext>
            </a:extLst>
          </p:cNvPr>
          <p:cNvSpPr>
            <a:spLocks noGrp="1"/>
          </p:cNvSpPr>
          <p:nvPr>
            <p:ph type="dt" sz="half" idx="2"/>
          </p:nvPr>
        </p:nvSpPr>
        <p:spPr/>
        <p:txBody>
          <a:bodyPr/>
          <a:lstStyle/>
          <a:p>
            <a:pPr>
              <a:defRPr/>
            </a:pPr>
            <a:r>
              <a:rPr lang="en-GB" noProof="1"/>
              <a:t>August 2023</a:t>
            </a:r>
          </a:p>
        </p:txBody>
      </p:sp>
      <p:sp>
        <p:nvSpPr>
          <p:cNvPr id="5" name="Slide Number Placeholder 4">
            <a:extLst>
              <a:ext uri="{FF2B5EF4-FFF2-40B4-BE49-F238E27FC236}">
                <a16:creationId xmlns:a16="http://schemas.microsoft.com/office/drawing/2014/main" id="{65FC75FD-B329-FA66-6999-58EEEAEFB1EF}"/>
              </a:ext>
            </a:extLst>
          </p:cNvPr>
          <p:cNvSpPr>
            <a:spLocks noGrp="1"/>
          </p:cNvSpPr>
          <p:nvPr>
            <p:ph type="sldNum" sz="quarter" idx="4"/>
          </p:nvPr>
        </p:nvSpPr>
        <p:spPr/>
        <p:txBody>
          <a:bodyPr/>
          <a:lstStyle/>
          <a:p>
            <a:fld id="{D32BAE6A-B452-4007-8177-56DD051636F9}" type="slidenum">
              <a:rPr lang="en-GB" noProof="1" smtClean="0"/>
              <a:pPr/>
              <a:t>39</a:t>
            </a:fld>
            <a:endParaRPr lang="en-GB" noProof="1"/>
          </a:p>
        </p:txBody>
      </p:sp>
      <p:sp>
        <p:nvSpPr>
          <p:cNvPr id="6" name="Footer Placeholder 5">
            <a:extLst>
              <a:ext uri="{FF2B5EF4-FFF2-40B4-BE49-F238E27FC236}">
                <a16:creationId xmlns:a16="http://schemas.microsoft.com/office/drawing/2014/main" id="{786ECCA5-D240-F418-EDCF-58EEFDA078A1}"/>
              </a:ext>
            </a:extLst>
          </p:cNvPr>
          <p:cNvSpPr>
            <a:spLocks noGrp="1"/>
          </p:cNvSpPr>
          <p:nvPr>
            <p:ph type="ftr" sz="quarter" idx="3"/>
          </p:nvPr>
        </p:nvSpPr>
        <p:spPr/>
        <p:txBody>
          <a:bodyPr/>
          <a:lstStyle/>
          <a:p>
            <a:pPr>
              <a:defRPr/>
            </a:pPr>
            <a:r>
              <a:rPr lang="en-GB" noProof="1"/>
              <a:t> </a:t>
            </a:r>
          </a:p>
        </p:txBody>
      </p:sp>
    </p:spTree>
    <p:extLst>
      <p:ext uri="{BB962C8B-B14F-4D97-AF65-F5344CB8AC3E}">
        <p14:creationId xmlns:p14="http://schemas.microsoft.com/office/powerpoint/2010/main" val="2011019466"/>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p:txBody>
          <a:bodyPr/>
          <a:lstStyle/>
          <a:p>
            <a:r>
              <a:rPr lang="en-GB" dirty="0"/>
              <a:t>Introduction to Business Analysis</a:t>
            </a:r>
          </a:p>
        </p:txBody>
      </p:sp>
      <p:sp>
        <p:nvSpPr>
          <p:cNvPr id="27" name="Subtitle 26"/>
          <p:cNvSpPr>
            <a:spLocks noGrp="1"/>
          </p:cNvSpPr>
          <p:nvPr>
            <p:ph type="body" idx="1"/>
          </p:nvPr>
        </p:nvSpPr>
        <p:spPr/>
        <p:txBody>
          <a:bodyPr/>
          <a:lstStyle/>
          <a:p>
            <a:r>
              <a:rPr lang="en-GB" dirty="0"/>
              <a:t>Friday, 18</a:t>
            </a:r>
            <a:r>
              <a:rPr lang="en-GB" baseline="30000" dirty="0"/>
              <a:t>th</a:t>
            </a:r>
            <a:r>
              <a:rPr lang="en-GB" dirty="0"/>
              <a:t> August, 2023</a:t>
            </a:r>
          </a:p>
        </p:txBody>
      </p:sp>
      <p:sp>
        <p:nvSpPr>
          <p:cNvPr id="5" name="Text Placeholder 4"/>
          <p:cNvSpPr>
            <a:spLocks noGrp="1"/>
          </p:cNvSpPr>
          <p:nvPr>
            <p:ph type="body" sz="quarter" idx="13"/>
          </p:nvPr>
        </p:nvSpPr>
        <p:spPr/>
        <p:txBody>
          <a:bodyPr/>
          <a:lstStyle/>
          <a:p>
            <a:endParaRPr lang="en-GB" dirty="0"/>
          </a:p>
        </p:txBody>
      </p:sp>
      <p:sp>
        <p:nvSpPr>
          <p:cNvPr id="2" name="Date Placeholder 1"/>
          <p:cNvSpPr>
            <a:spLocks noGrp="1"/>
          </p:cNvSpPr>
          <p:nvPr>
            <p:ph type="dt" sz="half" idx="2"/>
          </p:nvPr>
        </p:nvSpPr>
        <p:spPr/>
        <p:txBody>
          <a:bodyPr/>
          <a:lstStyle/>
          <a:p>
            <a:r>
              <a:rPr lang="en-GB" noProof="1"/>
              <a:t>August 2023</a:t>
            </a:r>
          </a:p>
        </p:txBody>
      </p:sp>
      <p:sp>
        <p:nvSpPr>
          <p:cNvPr id="3" name="Slide Number Placeholder 2"/>
          <p:cNvSpPr>
            <a:spLocks noGrp="1"/>
          </p:cNvSpPr>
          <p:nvPr>
            <p:ph type="sldNum" sz="quarter" idx="4"/>
          </p:nvPr>
        </p:nvSpPr>
        <p:spPr/>
        <p:txBody>
          <a:bodyPr/>
          <a:lstStyle/>
          <a:p>
            <a:fld id="{D32BAE6A-B452-4007-8177-56DD051636F9}" type="slidenum">
              <a:rPr lang="en-GB" noProof="1" smtClean="0"/>
              <a:pPr/>
              <a:t>4</a:t>
            </a:fld>
            <a:endParaRPr lang="en-GB" noProof="1"/>
          </a:p>
        </p:txBody>
      </p:sp>
      <p:sp>
        <p:nvSpPr>
          <p:cNvPr id="4" name="Footer Placeholder 3"/>
          <p:cNvSpPr>
            <a:spLocks noGrp="1"/>
          </p:cNvSpPr>
          <p:nvPr>
            <p:ph type="ftr" sz="quarter" idx="3"/>
          </p:nvPr>
        </p:nvSpPr>
        <p:spPr/>
        <p:txBody>
          <a:bodyPr/>
          <a:lstStyle/>
          <a:p>
            <a:r>
              <a:rPr lang="en-GB" noProof="1"/>
              <a:t> </a:t>
            </a:r>
          </a:p>
        </p:txBody>
      </p:sp>
    </p:spTree>
    <p:extLst>
      <p:ext uri="{BB962C8B-B14F-4D97-AF65-F5344CB8AC3E}">
        <p14:creationId xmlns:p14="http://schemas.microsoft.com/office/powerpoint/2010/main" val="379652221"/>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6BA308-8CA7-2ADA-031B-A36F3A621F1F}"/>
              </a:ext>
            </a:extLst>
          </p:cNvPr>
          <p:cNvSpPr>
            <a:spLocks noGrp="1"/>
          </p:cNvSpPr>
          <p:nvPr>
            <p:ph type="title"/>
          </p:nvPr>
        </p:nvSpPr>
        <p:spPr/>
        <p:txBody>
          <a:bodyPr/>
          <a:lstStyle/>
          <a:p>
            <a:r>
              <a:rPr lang="en-US" dirty="0"/>
              <a:t>SQL Database successfully deployed</a:t>
            </a:r>
          </a:p>
        </p:txBody>
      </p:sp>
      <p:pic>
        <p:nvPicPr>
          <p:cNvPr id="8" name="Content Placeholder 7">
            <a:extLst>
              <a:ext uri="{FF2B5EF4-FFF2-40B4-BE49-F238E27FC236}">
                <a16:creationId xmlns:a16="http://schemas.microsoft.com/office/drawing/2014/main" id="{8C1A6512-57CB-54A9-6CD5-326532E4E254}"/>
              </a:ext>
            </a:extLst>
          </p:cNvPr>
          <p:cNvPicPr>
            <a:picLocks noGrp="1" noChangeAspect="1"/>
          </p:cNvPicPr>
          <p:nvPr>
            <p:ph sz="quarter" idx="11"/>
          </p:nvPr>
        </p:nvPicPr>
        <p:blipFill>
          <a:blip r:embed="rId2"/>
          <a:stretch>
            <a:fillRect/>
          </a:stretch>
        </p:blipFill>
        <p:spPr>
          <a:xfrm>
            <a:off x="1491899" y="1665288"/>
            <a:ext cx="9460614" cy="4694237"/>
          </a:xfrm>
        </p:spPr>
      </p:pic>
      <p:sp>
        <p:nvSpPr>
          <p:cNvPr id="4" name="Date Placeholder 3">
            <a:extLst>
              <a:ext uri="{FF2B5EF4-FFF2-40B4-BE49-F238E27FC236}">
                <a16:creationId xmlns:a16="http://schemas.microsoft.com/office/drawing/2014/main" id="{9710FB7E-D90D-A35D-2038-6CFF65D8B083}"/>
              </a:ext>
            </a:extLst>
          </p:cNvPr>
          <p:cNvSpPr>
            <a:spLocks noGrp="1"/>
          </p:cNvSpPr>
          <p:nvPr>
            <p:ph type="dt" sz="half" idx="2"/>
          </p:nvPr>
        </p:nvSpPr>
        <p:spPr/>
        <p:txBody>
          <a:bodyPr/>
          <a:lstStyle/>
          <a:p>
            <a:pPr>
              <a:defRPr/>
            </a:pPr>
            <a:r>
              <a:rPr lang="en-GB" noProof="1"/>
              <a:t>August 2023</a:t>
            </a:r>
          </a:p>
        </p:txBody>
      </p:sp>
      <p:sp>
        <p:nvSpPr>
          <p:cNvPr id="5" name="Slide Number Placeholder 4">
            <a:extLst>
              <a:ext uri="{FF2B5EF4-FFF2-40B4-BE49-F238E27FC236}">
                <a16:creationId xmlns:a16="http://schemas.microsoft.com/office/drawing/2014/main" id="{C8ADB8C3-65DE-8403-6241-A94659251F41}"/>
              </a:ext>
            </a:extLst>
          </p:cNvPr>
          <p:cNvSpPr>
            <a:spLocks noGrp="1"/>
          </p:cNvSpPr>
          <p:nvPr>
            <p:ph type="sldNum" sz="quarter" idx="4"/>
          </p:nvPr>
        </p:nvSpPr>
        <p:spPr/>
        <p:txBody>
          <a:bodyPr/>
          <a:lstStyle/>
          <a:p>
            <a:fld id="{D32BAE6A-B452-4007-8177-56DD051636F9}" type="slidenum">
              <a:rPr lang="en-GB" noProof="1" smtClean="0"/>
              <a:pPr/>
              <a:t>40</a:t>
            </a:fld>
            <a:endParaRPr lang="en-GB" noProof="1"/>
          </a:p>
        </p:txBody>
      </p:sp>
      <p:sp>
        <p:nvSpPr>
          <p:cNvPr id="6" name="Footer Placeholder 5">
            <a:extLst>
              <a:ext uri="{FF2B5EF4-FFF2-40B4-BE49-F238E27FC236}">
                <a16:creationId xmlns:a16="http://schemas.microsoft.com/office/drawing/2014/main" id="{08804411-8EDC-F3E0-75B7-502A2A90DA91}"/>
              </a:ext>
            </a:extLst>
          </p:cNvPr>
          <p:cNvSpPr>
            <a:spLocks noGrp="1"/>
          </p:cNvSpPr>
          <p:nvPr>
            <p:ph type="ftr" sz="quarter" idx="3"/>
          </p:nvPr>
        </p:nvSpPr>
        <p:spPr/>
        <p:txBody>
          <a:bodyPr/>
          <a:lstStyle/>
          <a:p>
            <a:pPr>
              <a:defRPr/>
            </a:pPr>
            <a:r>
              <a:rPr lang="en-GB" noProof="1"/>
              <a:t> </a:t>
            </a:r>
          </a:p>
        </p:txBody>
      </p:sp>
    </p:spTree>
    <p:extLst>
      <p:ext uri="{BB962C8B-B14F-4D97-AF65-F5344CB8AC3E}">
        <p14:creationId xmlns:p14="http://schemas.microsoft.com/office/powerpoint/2010/main" val="1053893659"/>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60C44A-E772-90D3-2817-6E22CB4DDC03}"/>
              </a:ext>
            </a:extLst>
          </p:cNvPr>
          <p:cNvSpPr>
            <a:spLocks noGrp="1"/>
          </p:cNvSpPr>
          <p:nvPr>
            <p:ph type="title"/>
          </p:nvPr>
        </p:nvSpPr>
        <p:spPr/>
        <p:txBody>
          <a:bodyPr/>
          <a:lstStyle/>
          <a:p>
            <a:r>
              <a:rPr lang="en-US" dirty="0"/>
              <a:t>Query editor</a:t>
            </a:r>
          </a:p>
        </p:txBody>
      </p:sp>
      <p:pic>
        <p:nvPicPr>
          <p:cNvPr id="8" name="Content Placeholder 7">
            <a:extLst>
              <a:ext uri="{FF2B5EF4-FFF2-40B4-BE49-F238E27FC236}">
                <a16:creationId xmlns:a16="http://schemas.microsoft.com/office/drawing/2014/main" id="{0B13EBF1-7BB4-63A0-73A5-7E7A8A279ECC}"/>
              </a:ext>
            </a:extLst>
          </p:cNvPr>
          <p:cNvPicPr>
            <a:picLocks noGrp="1" noChangeAspect="1"/>
          </p:cNvPicPr>
          <p:nvPr>
            <p:ph sz="quarter" idx="11"/>
          </p:nvPr>
        </p:nvPicPr>
        <p:blipFill>
          <a:blip r:embed="rId2"/>
          <a:stretch>
            <a:fillRect/>
          </a:stretch>
        </p:blipFill>
        <p:spPr>
          <a:xfrm>
            <a:off x="1512443" y="1665288"/>
            <a:ext cx="9419527" cy="4694237"/>
          </a:xfrm>
        </p:spPr>
      </p:pic>
      <p:sp>
        <p:nvSpPr>
          <p:cNvPr id="4" name="Date Placeholder 3">
            <a:extLst>
              <a:ext uri="{FF2B5EF4-FFF2-40B4-BE49-F238E27FC236}">
                <a16:creationId xmlns:a16="http://schemas.microsoft.com/office/drawing/2014/main" id="{209CD8EF-5071-80F6-9BCB-BACB04C6086C}"/>
              </a:ext>
            </a:extLst>
          </p:cNvPr>
          <p:cNvSpPr>
            <a:spLocks noGrp="1"/>
          </p:cNvSpPr>
          <p:nvPr>
            <p:ph type="dt" sz="half" idx="2"/>
          </p:nvPr>
        </p:nvSpPr>
        <p:spPr/>
        <p:txBody>
          <a:bodyPr/>
          <a:lstStyle/>
          <a:p>
            <a:pPr>
              <a:defRPr/>
            </a:pPr>
            <a:r>
              <a:rPr lang="en-GB" noProof="1"/>
              <a:t>August 2023</a:t>
            </a:r>
          </a:p>
        </p:txBody>
      </p:sp>
      <p:sp>
        <p:nvSpPr>
          <p:cNvPr id="5" name="Slide Number Placeholder 4">
            <a:extLst>
              <a:ext uri="{FF2B5EF4-FFF2-40B4-BE49-F238E27FC236}">
                <a16:creationId xmlns:a16="http://schemas.microsoft.com/office/drawing/2014/main" id="{2980E78C-7632-1F93-5CC5-F07A91062B85}"/>
              </a:ext>
            </a:extLst>
          </p:cNvPr>
          <p:cNvSpPr>
            <a:spLocks noGrp="1"/>
          </p:cNvSpPr>
          <p:nvPr>
            <p:ph type="sldNum" sz="quarter" idx="4"/>
          </p:nvPr>
        </p:nvSpPr>
        <p:spPr/>
        <p:txBody>
          <a:bodyPr/>
          <a:lstStyle/>
          <a:p>
            <a:fld id="{D32BAE6A-B452-4007-8177-56DD051636F9}" type="slidenum">
              <a:rPr lang="en-GB" noProof="1" smtClean="0"/>
              <a:pPr/>
              <a:t>41</a:t>
            </a:fld>
            <a:endParaRPr lang="en-GB" noProof="1"/>
          </a:p>
        </p:txBody>
      </p:sp>
      <p:sp>
        <p:nvSpPr>
          <p:cNvPr id="6" name="Footer Placeholder 5">
            <a:extLst>
              <a:ext uri="{FF2B5EF4-FFF2-40B4-BE49-F238E27FC236}">
                <a16:creationId xmlns:a16="http://schemas.microsoft.com/office/drawing/2014/main" id="{F90DE3A6-B312-A03F-7F9B-3EABD89CF5AB}"/>
              </a:ext>
            </a:extLst>
          </p:cNvPr>
          <p:cNvSpPr>
            <a:spLocks noGrp="1"/>
          </p:cNvSpPr>
          <p:nvPr>
            <p:ph type="ftr" sz="quarter" idx="3"/>
          </p:nvPr>
        </p:nvSpPr>
        <p:spPr/>
        <p:txBody>
          <a:bodyPr/>
          <a:lstStyle/>
          <a:p>
            <a:pPr>
              <a:defRPr/>
            </a:pPr>
            <a:r>
              <a:rPr lang="en-GB" noProof="1"/>
              <a:t> </a:t>
            </a:r>
          </a:p>
        </p:txBody>
      </p:sp>
    </p:spTree>
    <p:extLst>
      <p:ext uri="{BB962C8B-B14F-4D97-AF65-F5344CB8AC3E}">
        <p14:creationId xmlns:p14="http://schemas.microsoft.com/office/powerpoint/2010/main" val="3743893544"/>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C47B5-6428-2C54-CA6D-AC273735B7B6}"/>
              </a:ext>
            </a:extLst>
          </p:cNvPr>
          <p:cNvSpPr>
            <a:spLocks noGrp="1"/>
          </p:cNvSpPr>
          <p:nvPr>
            <p:ph type="title"/>
          </p:nvPr>
        </p:nvSpPr>
        <p:spPr/>
        <p:txBody>
          <a:bodyPr/>
          <a:lstStyle/>
          <a:p>
            <a:r>
              <a:rPr lang="en-US" dirty="0"/>
              <a:t>Azure SQL Day 2</a:t>
            </a:r>
          </a:p>
        </p:txBody>
      </p:sp>
      <p:sp>
        <p:nvSpPr>
          <p:cNvPr id="3" name="Text Placeholder 2">
            <a:extLst>
              <a:ext uri="{FF2B5EF4-FFF2-40B4-BE49-F238E27FC236}">
                <a16:creationId xmlns:a16="http://schemas.microsoft.com/office/drawing/2014/main" id="{B7D11673-A261-DF72-3B03-974692E69D6A}"/>
              </a:ext>
            </a:extLst>
          </p:cNvPr>
          <p:cNvSpPr>
            <a:spLocks noGrp="1"/>
          </p:cNvSpPr>
          <p:nvPr>
            <p:ph type="body" idx="1"/>
          </p:nvPr>
        </p:nvSpPr>
        <p:spPr/>
        <p:txBody>
          <a:bodyPr/>
          <a:lstStyle/>
          <a:p>
            <a:r>
              <a:rPr lang="en-US" dirty="0"/>
              <a:t>Friday, 1</a:t>
            </a:r>
            <a:r>
              <a:rPr lang="en-US" baseline="30000" dirty="0"/>
              <a:t>st</a:t>
            </a:r>
            <a:r>
              <a:rPr lang="en-US" dirty="0"/>
              <a:t> September, 2023</a:t>
            </a:r>
          </a:p>
        </p:txBody>
      </p:sp>
      <p:sp>
        <p:nvSpPr>
          <p:cNvPr id="4" name="Text Placeholder 3">
            <a:extLst>
              <a:ext uri="{FF2B5EF4-FFF2-40B4-BE49-F238E27FC236}">
                <a16:creationId xmlns:a16="http://schemas.microsoft.com/office/drawing/2014/main" id="{ABDBA930-2B66-5660-AA93-57E89659DB2A}"/>
              </a:ext>
            </a:extLst>
          </p:cNvPr>
          <p:cNvSpPr>
            <a:spLocks noGrp="1"/>
          </p:cNvSpPr>
          <p:nvPr>
            <p:ph type="body" sz="quarter" idx="13"/>
          </p:nvPr>
        </p:nvSpPr>
        <p:spPr/>
        <p:txBody>
          <a:bodyPr/>
          <a:lstStyle/>
          <a:p>
            <a:r>
              <a:rPr lang="en-US" dirty="0"/>
              <a:t>11</a:t>
            </a:r>
          </a:p>
        </p:txBody>
      </p:sp>
      <p:sp>
        <p:nvSpPr>
          <p:cNvPr id="5" name="Date Placeholder 4">
            <a:extLst>
              <a:ext uri="{FF2B5EF4-FFF2-40B4-BE49-F238E27FC236}">
                <a16:creationId xmlns:a16="http://schemas.microsoft.com/office/drawing/2014/main" id="{4AE1988B-21D5-342E-4DB4-180DCBCBFE8D}"/>
              </a:ext>
            </a:extLst>
          </p:cNvPr>
          <p:cNvSpPr>
            <a:spLocks noGrp="1"/>
          </p:cNvSpPr>
          <p:nvPr>
            <p:ph type="dt" sz="half" idx="2"/>
          </p:nvPr>
        </p:nvSpPr>
        <p:spPr/>
        <p:txBody>
          <a:bodyPr/>
          <a:lstStyle/>
          <a:p>
            <a:pPr>
              <a:defRPr/>
            </a:pPr>
            <a:r>
              <a:rPr lang="en-GB" noProof="1"/>
              <a:t>August 2023</a:t>
            </a:r>
          </a:p>
        </p:txBody>
      </p:sp>
      <p:sp>
        <p:nvSpPr>
          <p:cNvPr id="6" name="Slide Number Placeholder 5">
            <a:extLst>
              <a:ext uri="{FF2B5EF4-FFF2-40B4-BE49-F238E27FC236}">
                <a16:creationId xmlns:a16="http://schemas.microsoft.com/office/drawing/2014/main" id="{D46D7721-B8C8-F251-F5C3-31483707F0BA}"/>
              </a:ext>
            </a:extLst>
          </p:cNvPr>
          <p:cNvSpPr>
            <a:spLocks noGrp="1"/>
          </p:cNvSpPr>
          <p:nvPr>
            <p:ph type="sldNum" sz="quarter" idx="4"/>
          </p:nvPr>
        </p:nvSpPr>
        <p:spPr/>
        <p:txBody>
          <a:bodyPr/>
          <a:lstStyle/>
          <a:p>
            <a:fld id="{D32BAE6A-B452-4007-8177-56DD051636F9}" type="slidenum">
              <a:rPr lang="en-GB" noProof="1" smtClean="0"/>
              <a:pPr/>
              <a:t>42</a:t>
            </a:fld>
            <a:endParaRPr lang="en-GB" noProof="1"/>
          </a:p>
        </p:txBody>
      </p:sp>
      <p:sp>
        <p:nvSpPr>
          <p:cNvPr id="7" name="Footer Placeholder 6">
            <a:extLst>
              <a:ext uri="{FF2B5EF4-FFF2-40B4-BE49-F238E27FC236}">
                <a16:creationId xmlns:a16="http://schemas.microsoft.com/office/drawing/2014/main" id="{87BB9684-9300-CD5A-6718-64A4CCCE3AB1}"/>
              </a:ext>
            </a:extLst>
          </p:cNvPr>
          <p:cNvSpPr>
            <a:spLocks noGrp="1"/>
          </p:cNvSpPr>
          <p:nvPr>
            <p:ph type="ftr" sz="quarter" idx="3"/>
          </p:nvPr>
        </p:nvSpPr>
        <p:spPr/>
        <p:txBody>
          <a:bodyPr/>
          <a:lstStyle/>
          <a:p>
            <a:pPr>
              <a:defRPr/>
            </a:pPr>
            <a:r>
              <a:rPr lang="en-GB" noProof="1"/>
              <a:t> </a:t>
            </a:r>
          </a:p>
        </p:txBody>
      </p:sp>
    </p:spTree>
    <p:extLst>
      <p:ext uri="{BB962C8B-B14F-4D97-AF65-F5344CB8AC3E}">
        <p14:creationId xmlns:p14="http://schemas.microsoft.com/office/powerpoint/2010/main" val="2151268732"/>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5B0AAD-C71A-E262-C63C-969357989994}"/>
              </a:ext>
            </a:extLst>
          </p:cNvPr>
          <p:cNvSpPr>
            <a:spLocks noGrp="1"/>
          </p:cNvSpPr>
          <p:nvPr>
            <p:ph type="title"/>
          </p:nvPr>
        </p:nvSpPr>
        <p:spPr/>
        <p:txBody>
          <a:bodyPr/>
          <a:lstStyle/>
          <a:p>
            <a:r>
              <a:rPr lang="en-US" dirty="0"/>
              <a:t>Azure SQL Day 2</a:t>
            </a:r>
          </a:p>
        </p:txBody>
      </p:sp>
      <p:sp>
        <p:nvSpPr>
          <p:cNvPr id="3" name="Content Placeholder 2">
            <a:extLst>
              <a:ext uri="{FF2B5EF4-FFF2-40B4-BE49-F238E27FC236}">
                <a16:creationId xmlns:a16="http://schemas.microsoft.com/office/drawing/2014/main" id="{E10EF06A-9A11-9E29-8850-FD3AEB77EB4F}"/>
              </a:ext>
            </a:extLst>
          </p:cNvPr>
          <p:cNvSpPr>
            <a:spLocks noGrp="1"/>
          </p:cNvSpPr>
          <p:nvPr>
            <p:ph sz="quarter" idx="11"/>
          </p:nvPr>
        </p:nvSpPr>
        <p:spPr/>
        <p:txBody>
          <a:bodyPr/>
          <a:lstStyle/>
          <a:p>
            <a:pPr marL="0" marR="0">
              <a:spcBef>
                <a:spcPts val="0"/>
              </a:spcBef>
              <a:spcAft>
                <a:spcPts val="0"/>
              </a:spcAft>
            </a:pPr>
            <a:r>
              <a:rPr lang="en-US" sz="1600" dirty="0">
                <a:effectLst/>
              </a:rPr>
              <a:t>Alter table query:</a:t>
            </a:r>
          </a:p>
          <a:p>
            <a:pPr marL="0" marR="0">
              <a:lnSpc>
                <a:spcPts val="1400"/>
              </a:lnSpc>
              <a:spcBef>
                <a:spcPts val="0"/>
              </a:spcBef>
              <a:spcAft>
                <a:spcPts val="0"/>
              </a:spcAft>
            </a:pPr>
            <a:r>
              <a:rPr lang="en-US" sz="1600" dirty="0">
                <a:effectLst/>
              </a:rPr>
              <a:t> </a:t>
            </a:r>
          </a:p>
          <a:p>
            <a:pPr marL="0" marR="0">
              <a:spcBef>
                <a:spcPts val="0"/>
              </a:spcBef>
              <a:spcAft>
                <a:spcPts val="0"/>
              </a:spcAft>
            </a:pPr>
            <a:r>
              <a:rPr lang="en-US" sz="1600" dirty="0">
                <a:solidFill>
                  <a:srgbClr val="0000FF"/>
                </a:solidFill>
                <a:effectLst/>
              </a:rPr>
              <a:t>alter</a:t>
            </a:r>
            <a:r>
              <a:rPr lang="en-US" sz="1600" dirty="0">
                <a:solidFill>
                  <a:srgbClr val="000000"/>
                </a:solidFill>
                <a:effectLst/>
              </a:rPr>
              <a:t> </a:t>
            </a:r>
            <a:r>
              <a:rPr lang="en-US" sz="1600" dirty="0">
                <a:solidFill>
                  <a:srgbClr val="0000FF"/>
                </a:solidFill>
                <a:effectLst/>
              </a:rPr>
              <a:t>table</a:t>
            </a:r>
            <a:r>
              <a:rPr lang="en-US" sz="1600" dirty="0">
                <a:solidFill>
                  <a:srgbClr val="000000"/>
                </a:solidFill>
                <a:effectLst/>
              </a:rPr>
              <a:t> </a:t>
            </a:r>
            <a:r>
              <a:rPr lang="en-US" sz="1600" dirty="0" err="1">
                <a:solidFill>
                  <a:srgbClr val="000000"/>
                </a:solidFill>
                <a:effectLst/>
              </a:rPr>
              <a:t>bookorder</a:t>
            </a:r>
            <a:r>
              <a:rPr lang="en-US" sz="1600" dirty="0">
                <a:solidFill>
                  <a:srgbClr val="000000"/>
                </a:solidFill>
                <a:effectLst/>
              </a:rPr>
              <a:t> </a:t>
            </a:r>
            <a:r>
              <a:rPr lang="en-US" sz="1600" dirty="0">
                <a:solidFill>
                  <a:srgbClr val="0000FF"/>
                </a:solidFill>
                <a:effectLst/>
              </a:rPr>
              <a:t>add</a:t>
            </a:r>
            <a:r>
              <a:rPr lang="en-US" sz="1600" dirty="0">
                <a:solidFill>
                  <a:srgbClr val="000000"/>
                </a:solidFill>
                <a:effectLst/>
              </a:rPr>
              <a:t> </a:t>
            </a:r>
            <a:r>
              <a:rPr lang="en-US" sz="1600" dirty="0" err="1">
                <a:solidFill>
                  <a:srgbClr val="000000"/>
                </a:solidFill>
                <a:effectLst/>
              </a:rPr>
              <a:t>doi</a:t>
            </a:r>
            <a:r>
              <a:rPr lang="en-US" sz="1600" dirty="0">
                <a:solidFill>
                  <a:srgbClr val="000000"/>
                </a:solidFill>
                <a:effectLst/>
              </a:rPr>
              <a:t> </a:t>
            </a:r>
            <a:r>
              <a:rPr lang="en-US" sz="1600" dirty="0">
                <a:solidFill>
                  <a:srgbClr val="0000FF"/>
                </a:solidFill>
                <a:effectLst/>
              </a:rPr>
              <a:t>date</a:t>
            </a:r>
            <a:r>
              <a:rPr lang="en-US" sz="1600" dirty="0">
                <a:solidFill>
                  <a:srgbClr val="000000"/>
                </a:solidFill>
                <a:effectLst/>
              </a:rPr>
              <a:t> </a:t>
            </a:r>
            <a:r>
              <a:rPr lang="en-US" sz="1600" dirty="0">
                <a:solidFill>
                  <a:srgbClr val="778899"/>
                </a:solidFill>
                <a:effectLst/>
              </a:rPr>
              <a:t>not</a:t>
            </a:r>
            <a:r>
              <a:rPr lang="en-US" sz="1600" dirty="0">
                <a:solidFill>
                  <a:srgbClr val="000000"/>
                </a:solidFill>
                <a:effectLst/>
              </a:rPr>
              <a:t> </a:t>
            </a:r>
            <a:r>
              <a:rPr lang="en-US" sz="1600" dirty="0">
                <a:solidFill>
                  <a:srgbClr val="778899"/>
                </a:solidFill>
                <a:effectLst/>
              </a:rPr>
              <a:t>null</a:t>
            </a:r>
            <a:r>
              <a:rPr lang="en-US" sz="1600" dirty="0">
                <a:solidFill>
                  <a:srgbClr val="000000"/>
                </a:solidFill>
                <a:effectLst/>
              </a:rPr>
              <a:t> </a:t>
            </a:r>
            <a:r>
              <a:rPr lang="en-US" sz="1600" dirty="0">
                <a:solidFill>
                  <a:srgbClr val="0000FF"/>
                </a:solidFill>
                <a:effectLst/>
              </a:rPr>
              <a:t>default</a:t>
            </a:r>
            <a:r>
              <a:rPr lang="en-US" sz="1600" dirty="0">
                <a:solidFill>
                  <a:srgbClr val="000000"/>
                </a:solidFill>
                <a:effectLst/>
              </a:rPr>
              <a:t> (</a:t>
            </a:r>
            <a:r>
              <a:rPr lang="en-US" sz="1600" dirty="0" err="1">
                <a:solidFill>
                  <a:srgbClr val="C700C7"/>
                </a:solidFill>
                <a:effectLst/>
              </a:rPr>
              <a:t>getdate</a:t>
            </a:r>
            <a:r>
              <a:rPr lang="en-US" sz="1600" dirty="0">
                <a:solidFill>
                  <a:srgbClr val="000000"/>
                </a:solidFill>
                <a:effectLst/>
              </a:rPr>
              <a:t>())</a:t>
            </a:r>
            <a:endParaRPr lang="en-US" sz="1600" dirty="0">
              <a:effectLst/>
            </a:endParaRPr>
          </a:p>
          <a:p>
            <a:pPr marL="0" marR="0">
              <a:spcBef>
                <a:spcPts val="0"/>
              </a:spcBef>
              <a:spcAft>
                <a:spcPts val="0"/>
              </a:spcAft>
            </a:pPr>
            <a:r>
              <a:rPr lang="en-US" sz="1600" dirty="0">
                <a:effectLst/>
              </a:rPr>
              <a:t> </a:t>
            </a:r>
          </a:p>
          <a:p>
            <a:pPr marL="0" marR="0">
              <a:spcBef>
                <a:spcPts val="0"/>
              </a:spcBef>
              <a:spcAft>
                <a:spcPts val="0"/>
              </a:spcAft>
            </a:pPr>
            <a:r>
              <a:rPr lang="en-US" sz="1600" b="1" dirty="0">
                <a:effectLst/>
              </a:rPr>
              <a:t>Joins:</a:t>
            </a:r>
            <a:endParaRPr lang="en-US" sz="1600" dirty="0">
              <a:effectLst/>
            </a:endParaRPr>
          </a:p>
          <a:p>
            <a:pPr lvl="1" fontAlgn="ctr">
              <a:buFont typeface="+mj-lt"/>
              <a:buAutoNum type="arabicPeriod"/>
            </a:pPr>
            <a:r>
              <a:rPr lang="en-US" sz="1600" b="0" i="0" dirty="0">
                <a:effectLst/>
              </a:rPr>
              <a:t>Inner: brings only the matching records from both tables</a:t>
            </a:r>
          </a:p>
          <a:p>
            <a:pPr lvl="1" fontAlgn="ctr">
              <a:buFont typeface="+mj-lt"/>
              <a:buAutoNum type="arabicPeriod"/>
            </a:pPr>
            <a:r>
              <a:rPr lang="en-US" sz="1600" b="0" i="0" dirty="0">
                <a:effectLst/>
              </a:rPr>
              <a:t>Left: returns all rows from left table and matching values from right table</a:t>
            </a:r>
          </a:p>
          <a:p>
            <a:pPr lvl="1" fontAlgn="ctr">
              <a:buFont typeface="+mj-lt"/>
              <a:buAutoNum type="arabicPeriod"/>
            </a:pPr>
            <a:r>
              <a:rPr lang="en-US" sz="1600" b="0" i="0" dirty="0">
                <a:effectLst/>
              </a:rPr>
              <a:t>Right: returns all rows from right table and matching values from left table</a:t>
            </a:r>
          </a:p>
          <a:p>
            <a:pPr lvl="1" fontAlgn="ctr">
              <a:buFont typeface="+mj-lt"/>
              <a:buAutoNum type="arabicPeriod"/>
            </a:pPr>
            <a:r>
              <a:rPr lang="en-US" sz="1600" b="0" i="0" dirty="0">
                <a:effectLst/>
              </a:rPr>
              <a:t>Self: each row is joined to itself and all other rows </a:t>
            </a:r>
          </a:p>
          <a:p>
            <a:pPr lvl="1" fontAlgn="ctr">
              <a:buFont typeface="+mj-lt"/>
              <a:buAutoNum type="arabicPeriod"/>
            </a:pPr>
            <a:r>
              <a:rPr lang="en-US" sz="1600" b="0" i="0" dirty="0">
                <a:effectLst/>
              </a:rPr>
              <a:t>Outer: all rows from both tables</a:t>
            </a:r>
          </a:p>
          <a:p>
            <a:pPr lvl="1" fontAlgn="ctr">
              <a:buFont typeface="+mj-lt"/>
              <a:buAutoNum type="arabicPeriod"/>
            </a:pPr>
            <a:r>
              <a:rPr lang="en-US" sz="1600" b="0" i="0" dirty="0">
                <a:effectLst/>
              </a:rPr>
              <a:t>Cross: returns the cartesian product of both tables.</a:t>
            </a:r>
          </a:p>
          <a:p>
            <a:pPr marL="342900" lvl="1" indent="0">
              <a:buNone/>
            </a:pPr>
            <a:endParaRPr lang="en-US" sz="1600" dirty="0">
              <a:effectLst/>
            </a:endParaRPr>
          </a:p>
          <a:p>
            <a:endParaRPr lang="en-US" dirty="0"/>
          </a:p>
        </p:txBody>
      </p:sp>
      <p:sp>
        <p:nvSpPr>
          <p:cNvPr id="4" name="Date Placeholder 3">
            <a:extLst>
              <a:ext uri="{FF2B5EF4-FFF2-40B4-BE49-F238E27FC236}">
                <a16:creationId xmlns:a16="http://schemas.microsoft.com/office/drawing/2014/main" id="{4B0CEBC2-1D3A-7ED3-4ABF-0A5A50B1CF6E}"/>
              </a:ext>
            </a:extLst>
          </p:cNvPr>
          <p:cNvSpPr>
            <a:spLocks noGrp="1"/>
          </p:cNvSpPr>
          <p:nvPr>
            <p:ph type="dt" sz="half" idx="2"/>
          </p:nvPr>
        </p:nvSpPr>
        <p:spPr/>
        <p:txBody>
          <a:bodyPr/>
          <a:lstStyle/>
          <a:p>
            <a:pPr>
              <a:defRPr/>
            </a:pPr>
            <a:r>
              <a:rPr lang="en-GB" noProof="1"/>
              <a:t>August 2023</a:t>
            </a:r>
          </a:p>
        </p:txBody>
      </p:sp>
      <p:sp>
        <p:nvSpPr>
          <p:cNvPr id="5" name="Slide Number Placeholder 4">
            <a:extLst>
              <a:ext uri="{FF2B5EF4-FFF2-40B4-BE49-F238E27FC236}">
                <a16:creationId xmlns:a16="http://schemas.microsoft.com/office/drawing/2014/main" id="{A4B71451-7C8B-0A17-BAFD-236546E32971}"/>
              </a:ext>
            </a:extLst>
          </p:cNvPr>
          <p:cNvSpPr>
            <a:spLocks noGrp="1"/>
          </p:cNvSpPr>
          <p:nvPr>
            <p:ph type="sldNum" sz="quarter" idx="4"/>
          </p:nvPr>
        </p:nvSpPr>
        <p:spPr/>
        <p:txBody>
          <a:bodyPr/>
          <a:lstStyle/>
          <a:p>
            <a:fld id="{D32BAE6A-B452-4007-8177-56DD051636F9}" type="slidenum">
              <a:rPr lang="en-GB" noProof="1" smtClean="0"/>
              <a:pPr/>
              <a:t>43</a:t>
            </a:fld>
            <a:endParaRPr lang="en-GB" noProof="1"/>
          </a:p>
        </p:txBody>
      </p:sp>
      <p:sp>
        <p:nvSpPr>
          <p:cNvPr id="6" name="Footer Placeholder 5">
            <a:extLst>
              <a:ext uri="{FF2B5EF4-FFF2-40B4-BE49-F238E27FC236}">
                <a16:creationId xmlns:a16="http://schemas.microsoft.com/office/drawing/2014/main" id="{3B685C4A-BC10-4A9D-158E-91D4E246EE7D}"/>
              </a:ext>
            </a:extLst>
          </p:cNvPr>
          <p:cNvSpPr>
            <a:spLocks noGrp="1"/>
          </p:cNvSpPr>
          <p:nvPr>
            <p:ph type="ftr" sz="quarter" idx="3"/>
          </p:nvPr>
        </p:nvSpPr>
        <p:spPr/>
        <p:txBody>
          <a:bodyPr/>
          <a:lstStyle/>
          <a:p>
            <a:pPr>
              <a:defRPr/>
            </a:pPr>
            <a:r>
              <a:rPr lang="en-GB" noProof="1"/>
              <a:t> </a:t>
            </a:r>
          </a:p>
        </p:txBody>
      </p:sp>
    </p:spTree>
    <p:extLst>
      <p:ext uri="{BB962C8B-B14F-4D97-AF65-F5344CB8AC3E}">
        <p14:creationId xmlns:p14="http://schemas.microsoft.com/office/powerpoint/2010/main" val="758334714"/>
      </p:ext>
    </p:extLst>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8D9BA66-0044-1875-59C0-E068EA5BFE73}"/>
              </a:ext>
            </a:extLst>
          </p:cNvPr>
          <p:cNvSpPr>
            <a:spLocks noGrp="1"/>
          </p:cNvSpPr>
          <p:nvPr>
            <p:ph sz="quarter" idx="11"/>
          </p:nvPr>
        </p:nvSpPr>
        <p:spPr>
          <a:xfrm>
            <a:off x="765174" y="1019336"/>
            <a:ext cx="10914063" cy="4694236"/>
          </a:xfrm>
        </p:spPr>
        <p:txBody>
          <a:bodyPr/>
          <a:lstStyle/>
          <a:p>
            <a:pPr marL="0" lvl="1" indent="0">
              <a:buNone/>
            </a:pPr>
            <a:r>
              <a:rPr lang="en-US" sz="1600" dirty="0">
                <a:effectLst/>
              </a:rPr>
              <a:t>When to use </a:t>
            </a:r>
            <a:r>
              <a:rPr lang="en-US" sz="1600" b="1" dirty="0">
                <a:effectLst/>
              </a:rPr>
              <a:t>Views vs Functions vs Stored Procedure</a:t>
            </a:r>
            <a:r>
              <a:rPr lang="en-US" sz="1600" dirty="0">
                <a:effectLst/>
              </a:rPr>
              <a:t>:</a:t>
            </a:r>
          </a:p>
          <a:p>
            <a:pPr lvl="1" fontAlgn="ctr">
              <a:buFont typeface="Arial" panose="020B0604020202020204" pitchFamily="34" charset="0"/>
              <a:buChar char="•"/>
            </a:pPr>
            <a:r>
              <a:rPr lang="en-US" sz="1600" dirty="0">
                <a:effectLst/>
              </a:rPr>
              <a:t>When same procedure needs to be repeated: then use Function, it is piece of code that helps reduce code overwrite and helps in reusability</a:t>
            </a:r>
          </a:p>
          <a:p>
            <a:pPr lvl="1" fontAlgn="ctr">
              <a:buFont typeface="Arial" panose="020B0604020202020204" pitchFamily="34" charset="0"/>
              <a:buChar char="•"/>
            </a:pPr>
            <a:r>
              <a:rPr lang="en-US" sz="1600" dirty="0">
                <a:effectLst/>
              </a:rPr>
              <a:t>Complex code that needs automation: then use Store Procedure</a:t>
            </a:r>
          </a:p>
          <a:p>
            <a:pPr lvl="1" fontAlgn="ctr">
              <a:buFont typeface="Arial" panose="020B0604020202020204" pitchFamily="34" charset="0"/>
              <a:buChar char="•"/>
            </a:pPr>
            <a:r>
              <a:rPr lang="en-US" sz="1600" dirty="0">
                <a:effectLst/>
              </a:rPr>
              <a:t>Hundreds of tables but only want to give some part to someone: Views</a:t>
            </a:r>
          </a:p>
          <a:p>
            <a:endParaRPr lang="en-US" dirty="0"/>
          </a:p>
        </p:txBody>
      </p:sp>
      <p:sp>
        <p:nvSpPr>
          <p:cNvPr id="4" name="Date Placeholder 3">
            <a:extLst>
              <a:ext uri="{FF2B5EF4-FFF2-40B4-BE49-F238E27FC236}">
                <a16:creationId xmlns:a16="http://schemas.microsoft.com/office/drawing/2014/main" id="{C8D08CEB-379C-BD71-0C60-7E27E79C7F7C}"/>
              </a:ext>
            </a:extLst>
          </p:cNvPr>
          <p:cNvSpPr>
            <a:spLocks noGrp="1"/>
          </p:cNvSpPr>
          <p:nvPr>
            <p:ph type="dt" sz="half" idx="2"/>
          </p:nvPr>
        </p:nvSpPr>
        <p:spPr/>
        <p:txBody>
          <a:bodyPr/>
          <a:lstStyle/>
          <a:p>
            <a:pPr>
              <a:defRPr/>
            </a:pPr>
            <a:r>
              <a:rPr lang="en-GB" noProof="1"/>
              <a:t>August 2023</a:t>
            </a:r>
          </a:p>
        </p:txBody>
      </p:sp>
      <p:sp>
        <p:nvSpPr>
          <p:cNvPr id="5" name="Slide Number Placeholder 4">
            <a:extLst>
              <a:ext uri="{FF2B5EF4-FFF2-40B4-BE49-F238E27FC236}">
                <a16:creationId xmlns:a16="http://schemas.microsoft.com/office/drawing/2014/main" id="{56E49953-7C8B-BAC0-F96B-D78A4FA2921D}"/>
              </a:ext>
            </a:extLst>
          </p:cNvPr>
          <p:cNvSpPr>
            <a:spLocks noGrp="1"/>
          </p:cNvSpPr>
          <p:nvPr>
            <p:ph type="sldNum" sz="quarter" idx="4"/>
          </p:nvPr>
        </p:nvSpPr>
        <p:spPr/>
        <p:txBody>
          <a:bodyPr/>
          <a:lstStyle/>
          <a:p>
            <a:fld id="{D32BAE6A-B452-4007-8177-56DD051636F9}" type="slidenum">
              <a:rPr lang="en-GB" noProof="1" smtClean="0"/>
              <a:pPr/>
              <a:t>44</a:t>
            </a:fld>
            <a:endParaRPr lang="en-GB" noProof="1"/>
          </a:p>
        </p:txBody>
      </p:sp>
      <p:sp>
        <p:nvSpPr>
          <p:cNvPr id="6" name="Footer Placeholder 5">
            <a:extLst>
              <a:ext uri="{FF2B5EF4-FFF2-40B4-BE49-F238E27FC236}">
                <a16:creationId xmlns:a16="http://schemas.microsoft.com/office/drawing/2014/main" id="{3D853339-005C-911E-E199-1895BFD3E10D}"/>
              </a:ext>
            </a:extLst>
          </p:cNvPr>
          <p:cNvSpPr>
            <a:spLocks noGrp="1"/>
          </p:cNvSpPr>
          <p:nvPr>
            <p:ph type="ftr" sz="quarter" idx="3"/>
          </p:nvPr>
        </p:nvSpPr>
        <p:spPr/>
        <p:txBody>
          <a:bodyPr/>
          <a:lstStyle/>
          <a:p>
            <a:pPr>
              <a:defRPr/>
            </a:pPr>
            <a:r>
              <a:rPr lang="en-GB" noProof="1"/>
              <a:t> </a:t>
            </a:r>
          </a:p>
        </p:txBody>
      </p:sp>
      <p:pic>
        <p:nvPicPr>
          <p:cNvPr id="8" name="Picture 7">
            <a:extLst>
              <a:ext uri="{FF2B5EF4-FFF2-40B4-BE49-F238E27FC236}">
                <a16:creationId xmlns:a16="http://schemas.microsoft.com/office/drawing/2014/main" id="{2D32DB83-B1B0-9655-5C56-8A179766528D}"/>
              </a:ext>
            </a:extLst>
          </p:cNvPr>
          <p:cNvPicPr>
            <a:picLocks noChangeAspect="1"/>
          </p:cNvPicPr>
          <p:nvPr/>
        </p:nvPicPr>
        <p:blipFill>
          <a:blip r:embed="rId2"/>
          <a:stretch>
            <a:fillRect/>
          </a:stretch>
        </p:blipFill>
        <p:spPr>
          <a:xfrm>
            <a:off x="3040166" y="2988996"/>
            <a:ext cx="6263322" cy="3269748"/>
          </a:xfrm>
          <a:prstGeom prst="rect">
            <a:avLst/>
          </a:prstGeom>
        </p:spPr>
      </p:pic>
    </p:spTree>
    <p:extLst>
      <p:ext uri="{BB962C8B-B14F-4D97-AF65-F5344CB8AC3E}">
        <p14:creationId xmlns:p14="http://schemas.microsoft.com/office/powerpoint/2010/main" val="3216919048"/>
      </p:ext>
    </p:extLst>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F7C82-6A68-D5DA-3ED9-4F7C7BBE3441}"/>
              </a:ext>
            </a:extLst>
          </p:cNvPr>
          <p:cNvSpPr>
            <a:spLocks noGrp="1"/>
          </p:cNvSpPr>
          <p:nvPr>
            <p:ph type="title"/>
          </p:nvPr>
        </p:nvSpPr>
        <p:spPr/>
        <p:txBody>
          <a:bodyPr/>
          <a:lstStyle/>
          <a:p>
            <a:r>
              <a:rPr lang="en-US" dirty="0"/>
              <a:t>Subquery for second highest product price</a:t>
            </a:r>
          </a:p>
        </p:txBody>
      </p:sp>
      <p:pic>
        <p:nvPicPr>
          <p:cNvPr id="8" name="Content Placeholder 7">
            <a:extLst>
              <a:ext uri="{FF2B5EF4-FFF2-40B4-BE49-F238E27FC236}">
                <a16:creationId xmlns:a16="http://schemas.microsoft.com/office/drawing/2014/main" id="{B34EF8E2-4984-D3E9-8FF7-55A375C7BFA6}"/>
              </a:ext>
            </a:extLst>
          </p:cNvPr>
          <p:cNvPicPr>
            <a:picLocks noGrp="1" noChangeAspect="1"/>
          </p:cNvPicPr>
          <p:nvPr>
            <p:ph sz="quarter" idx="11"/>
          </p:nvPr>
        </p:nvPicPr>
        <p:blipFill>
          <a:blip r:embed="rId2"/>
          <a:stretch>
            <a:fillRect/>
          </a:stretch>
        </p:blipFill>
        <p:spPr>
          <a:xfrm>
            <a:off x="787889" y="1665289"/>
            <a:ext cx="9802140" cy="4233610"/>
          </a:xfrm>
        </p:spPr>
      </p:pic>
      <p:sp>
        <p:nvSpPr>
          <p:cNvPr id="4" name="Date Placeholder 3">
            <a:extLst>
              <a:ext uri="{FF2B5EF4-FFF2-40B4-BE49-F238E27FC236}">
                <a16:creationId xmlns:a16="http://schemas.microsoft.com/office/drawing/2014/main" id="{4401D789-100F-3278-D88A-B5EFB761EB6B}"/>
              </a:ext>
            </a:extLst>
          </p:cNvPr>
          <p:cNvSpPr>
            <a:spLocks noGrp="1"/>
          </p:cNvSpPr>
          <p:nvPr>
            <p:ph type="dt" sz="half" idx="2"/>
          </p:nvPr>
        </p:nvSpPr>
        <p:spPr/>
        <p:txBody>
          <a:bodyPr/>
          <a:lstStyle/>
          <a:p>
            <a:pPr>
              <a:defRPr/>
            </a:pPr>
            <a:r>
              <a:rPr lang="en-GB" noProof="1"/>
              <a:t>August 2023</a:t>
            </a:r>
          </a:p>
        </p:txBody>
      </p:sp>
      <p:sp>
        <p:nvSpPr>
          <p:cNvPr id="5" name="Slide Number Placeholder 4">
            <a:extLst>
              <a:ext uri="{FF2B5EF4-FFF2-40B4-BE49-F238E27FC236}">
                <a16:creationId xmlns:a16="http://schemas.microsoft.com/office/drawing/2014/main" id="{6D1C10AF-27AE-6762-653C-465951AF951A}"/>
              </a:ext>
            </a:extLst>
          </p:cNvPr>
          <p:cNvSpPr>
            <a:spLocks noGrp="1"/>
          </p:cNvSpPr>
          <p:nvPr>
            <p:ph type="sldNum" sz="quarter" idx="4"/>
          </p:nvPr>
        </p:nvSpPr>
        <p:spPr/>
        <p:txBody>
          <a:bodyPr/>
          <a:lstStyle/>
          <a:p>
            <a:fld id="{D32BAE6A-B452-4007-8177-56DD051636F9}" type="slidenum">
              <a:rPr lang="en-GB" noProof="1" smtClean="0"/>
              <a:pPr/>
              <a:t>45</a:t>
            </a:fld>
            <a:endParaRPr lang="en-GB" noProof="1"/>
          </a:p>
        </p:txBody>
      </p:sp>
      <p:sp>
        <p:nvSpPr>
          <p:cNvPr id="6" name="Footer Placeholder 5">
            <a:extLst>
              <a:ext uri="{FF2B5EF4-FFF2-40B4-BE49-F238E27FC236}">
                <a16:creationId xmlns:a16="http://schemas.microsoft.com/office/drawing/2014/main" id="{92E13D11-1C92-897E-7D15-01B3D72A9BA7}"/>
              </a:ext>
            </a:extLst>
          </p:cNvPr>
          <p:cNvSpPr>
            <a:spLocks noGrp="1"/>
          </p:cNvSpPr>
          <p:nvPr>
            <p:ph type="ftr" sz="quarter" idx="3"/>
          </p:nvPr>
        </p:nvSpPr>
        <p:spPr/>
        <p:txBody>
          <a:bodyPr/>
          <a:lstStyle/>
          <a:p>
            <a:pPr>
              <a:defRPr/>
            </a:pPr>
            <a:r>
              <a:rPr lang="en-GB" noProof="1"/>
              <a:t> </a:t>
            </a:r>
          </a:p>
        </p:txBody>
      </p:sp>
    </p:spTree>
    <p:extLst>
      <p:ext uri="{BB962C8B-B14F-4D97-AF65-F5344CB8AC3E}">
        <p14:creationId xmlns:p14="http://schemas.microsoft.com/office/powerpoint/2010/main" val="1456455149"/>
      </p:ext>
    </p:extLst>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32D92D-D858-4287-44A8-8E9D709636B2}"/>
              </a:ext>
            </a:extLst>
          </p:cNvPr>
          <p:cNvSpPr>
            <a:spLocks noGrp="1"/>
          </p:cNvSpPr>
          <p:nvPr>
            <p:ph type="title"/>
          </p:nvPr>
        </p:nvSpPr>
        <p:spPr/>
        <p:txBody>
          <a:bodyPr/>
          <a:lstStyle/>
          <a:p>
            <a:r>
              <a:rPr lang="en-US" dirty="0"/>
              <a:t>Azure Storage Account and File Share</a:t>
            </a:r>
          </a:p>
        </p:txBody>
      </p:sp>
      <p:sp>
        <p:nvSpPr>
          <p:cNvPr id="3" name="Text Placeholder 2">
            <a:extLst>
              <a:ext uri="{FF2B5EF4-FFF2-40B4-BE49-F238E27FC236}">
                <a16:creationId xmlns:a16="http://schemas.microsoft.com/office/drawing/2014/main" id="{C0519C09-6B5A-23F2-0A8B-7FABBBA20ABF}"/>
              </a:ext>
            </a:extLst>
          </p:cNvPr>
          <p:cNvSpPr>
            <a:spLocks noGrp="1"/>
          </p:cNvSpPr>
          <p:nvPr>
            <p:ph type="body" idx="1"/>
          </p:nvPr>
        </p:nvSpPr>
        <p:spPr/>
        <p:txBody>
          <a:bodyPr/>
          <a:lstStyle/>
          <a:p>
            <a:r>
              <a:rPr lang="en-US" dirty="0"/>
              <a:t>Monday, 4</a:t>
            </a:r>
            <a:r>
              <a:rPr lang="en-US" baseline="30000" dirty="0"/>
              <a:t>th</a:t>
            </a:r>
            <a:r>
              <a:rPr lang="en-US" dirty="0"/>
              <a:t> September, 2023</a:t>
            </a:r>
          </a:p>
        </p:txBody>
      </p:sp>
      <p:sp>
        <p:nvSpPr>
          <p:cNvPr id="4" name="Text Placeholder 3">
            <a:extLst>
              <a:ext uri="{FF2B5EF4-FFF2-40B4-BE49-F238E27FC236}">
                <a16:creationId xmlns:a16="http://schemas.microsoft.com/office/drawing/2014/main" id="{0DFD9974-8620-6F08-E4A3-FF7244569E39}"/>
              </a:ext>
            </a:extLst>
          </p:cNvPr>
          <p:cNvSpPr>
            <a:spLocks noGrp="1"/>
          </p:cNvSpPr>
          <p:nvPr>
            <p:ph type="body" sz="quarter" idx="13"/>
          </p:nvPr>
        </p:nvSpPr>
        <p:spPr/>
        <p:txBody>
          <a:bodyPr/>
          <a:lstStyle/>
          <a:p>
            <a:r>
              <a:rPr lang="en-US" dirty="0"/>
              <a:t>12</a:t>
            </a:r>
          </a:p>
        </p:txBody>
      </p:sp>
      <p:sp>
        <p:nvSpPr>
          <p:cNvPr id="5" name="Date Placeholder 4">
            <a:extLst>
              <a:ext uri="{FF2B5EF4-FFF2-40B4-BE49-F238E27FC236}">
                <a16:creationId xmlns:a16="http://schemas.microsoft.com/office/drawing/2014/main" id="{97E1B4FA-12AD-5CAA-F3A5-95774C1E8180}"/>
              </a:ext>
            </a:extLst>
          </p:cNvPr>
          <p:cNvSpPr>
            <a:spLocks noGrp="1"/>
          </p:cNvSpPr>
          <p:nvPr>
            <p:ph type="dt" sz="half" idx="2"/>
          </p:nvPr>
        </p:nvSpPr>
        <p:spPr/>
        <p:txBody>
          <a:bodyPr/>
          <a:lstStyle/>
          <a:p>
            <a:pPr>
              <a:defRPr/>
            </a:pPr>
            <a:r>
              <a:rPr lang="en-GB" noProof="1"/>
              <a:t>August 2023</a:t>
            </a:r>
          </a:p>
        </p:txBody>
      </p:sp>
      <p:sp>
        <p:nvSpPr>
          <p:cNvPr id="6" name="Slide Number Placeholder 5">
            <a:extLst>
              <a:ext uri="{FF2B5EF4-FFF2-40B4-BE49-F238E27FC236}">
                <a16:creationId xmlns:a16="http://schemas.microsoft.com/office/drawing/2014/main" id="{FEB461BF-CD8A-7A19-F5B0-0BFEBB8986C4}"/>
              </a:ext>
            </a:extLst>
          </p:cNvPr>
          <p:cNvSpPr>
            <a:spLocks noGrp="1"/>
          </p:cNvSpPr>
          <p:nvPr>
            <p:ph type="sldNum" sz="quarter" idx="4"/>
          </p:nvPr>
        </p:nvSpPr>
        <p:spPr/>
        <p:txBody>
          <a:bodyPr/>
          <a:lstStyle/>
          <a:p>
            <a:fld id="{D32BAE6A-B452-4007-8177-56DD051636F9}" type="slidenum">
              <a:rPr lang="en-GB" noProof="1" smtClean="0"/>
              <a:pPr/>
              <a:t>46</a:t>
            </a:fld>
            <a:endParaRPr lang="en-GB" noProof="1"/>
          </a:p>
        </p:txBody>
      </p:sp>
      <p:sp>
        <p:nvSpPr>
          <p:cNvPr id="7" name="Footer Placeholder 6">
            <a:extLst>
              <a:ext uri="{FF2B5EF4-FFF2-40B4-BE49-F238E27FC236}">
                <a16:creationId xmlns:a16="http://schemas.microsoft.com/office/drawing/2014/main" id="{C37432D4-9282-89BE-B14C-7AF2458DF1C0}"/>
              </a:ext>
            </a:extLst>
          </p:cNvPr>
          <p:cNvSpPr>
            <a:spLocks noGrp="1"/>
          </p:cNvSpPr>
          <p:nvPr>
            <p:ph type="ftr" sz="quarter" idx="3"/>
          </p:nvPr>
        </p:nvSpPr>
        <p:spPr/>
        <p:txBody>
          <a:bodyPr/>
          <a:lstStyle/>
          <a:p>
            <a:pPr>
              <a:defRPr/>
            </a:pPr>
            <a:r>
              <a:rPr lang="en-GB" noProof="1"/>
              <a:t> </a:t>
            </a:r>
          </a:p>
        </p:txBody>
      </p:sp>
    </p:spTree>
    <p:extLst>
      <p:ext uri="{BB962C8B-B14F-4D97-AF65-F5344CB8AC3E}">
        <p14:creationId xmlns:p14="http://schemas.microsoft.com/office/powerpoint/2010/main" val="1799330309"/>
      </p:ext>
    </p:extLst>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922AC3-1560-62F8-DB6D-3844FD5E1A62}"/>
              </a:ext>
            </a:extLst>
          </p:cNvPr>
          <p:cNvSpPr>
            <a:spLocks noGrp="1"/>
          </p:cNvSpPr>
          <p:nvPr>
            <p:ph type="title"/>
          </p:nvPr>
        </p:nvSpPr>
        <p:spPr>
          <a:xfrm>
            <a:off x="508000" y="712800"/>
            <a:ext cx="11171238" cy="808025"/>
          </a:xfrm>
        </p:spPr>
        <p:txBody>
          <a:bodyPr wrap="square" anchor="t">
            <a:normAutofit/>
          </a:bodyPr>
          <a:lstStyle/>
          <a:p>
            <a:r>
              <a:rPr lang="en-US" dirty="0"/>
              <a:t>Azure Storage Account and File Share</a:t>
            </a:r>
          </a:p>
        </p:txBody>
      </p:sp>
      <p:pic>
        <p:nvPicPr>
          <p:cNvPr id="8" name="Picture 7">
            <a:extLst>
              <a:ext uri="{FF2B5EF4-FFF2-40B4-BE49-F238E27FC236}">
                <a16:creationId xmlns:a16="http://schemas.microsoft.com/office/drawing/2014/main" id="{EC2A8A78-5E93-FC3B-C114-FFB3E3B899A7}"/>
              </a:ext>
            </a:extLst>
          </p:cNvPr>
          <p:cNvPicPr>
            <a:picLocks noChangeAspect="1"/>
          </p:cNvPicPr>
          <p:nvPr/>
        </p:nvPicPr>
        <p:blipFill>
          <a:blip r:embed="rId2"/>
          <a:stretch>
            <a:fillRect/>
          </a:stretch>
        </p:blipFill>
        <p:spPr>
          <a:xfrm>
            <a:off x="6093619" y="2007267"/>
            <a:ext cx="5578886" cy="3115284"/>
          </a:xfrm>
          <a:prstGeom prst="rect">
            <a:avLst/>
          </a:prstGeom>
        </p:spPr>
      </p:pic>
      <p:sp>
        <p:nvSpPr>
          <p:cNvPr id="3" name="Content Placeholder 2">
            <a:extLst>
              <a:ext uri="{FF2B5EF4-FFF2-40B4-BE49-F238E27FC236}">
                <a16:creationId xmlns:a16="http://schemas.microsoft.com/office/drawing/2014/main" id="{74031132-9343-CC41-4CEB-1DC937DBEECC}"/>
              </a:ext>
            </a:extLst>
          </p:cNvPr>
          <p:cNvSpPr>
            <a:spLocks noGrp="1"/>
          </p:cNvSpPr>
          <p:nvPr>
            <p:ph type="body" sz="quarter" idx="11"/>
          </p:nvPr>
        </p:nvSpPr>
        <p:spPr>
          <a:xfrm>
            <a:off x="765174" y="1665286"/>
            <a:ext cx="5211763" cy="4694239"/>
          </a:xfrm>
        </p:spPr>
        <p:txBody>
          <a:bodyPr wrap="square" anchor="t">
            <a:normAutofit fontScale="92500"/>
          </a:bodyPr>
          <a:lstStyle/>
          <a:p>
            <a:pPr>
              <a:spcAft>
                <a:spcPts val="600"/>
              </a:spcAft>
            </a:pPr>
            <a:r>
              <a:rPr lang="en-US"/>
              <a:t>Storage Account: to store data</a:t>
            </a:r>
          </a:p>
          <a:p>
            <a:pPr>
              <a:spcAft>
                <a:spcPts val="600"/>
              </a:spcAft>
            </a:pPr>
            <a:r>
              <a:rPr lang="en-US"/>
              <a:t>Performance: local redundant, zone red, geo red, geo zone red</a:t>
            </a:r>
          </a:p>
          <a:p>
            <a:pPr>
              <a:spcAft>
                <a:spcPts val="600"/>
              </a:spcAft>
            </a:pPr>
            <a:r>
              <a:rPr lang="en-US"/>
              <a:t>The same physical center, multiple computers - Local</a:t>
            </a:r>
          </a:p>
          <a:p>
            <a:pPr>
              <a:spcAft>
                <a:spcPts val="600"/>
              </a:spcAft>
            </a:pPr>
            <a:r>
              <a:rPr lang="en-US"/>
              <a:t>Multiple zones with copies of data - Zone</a:t>
            </a:r>
          </a:p>
          <a:p>
            <a:pPr>
              <a:spcAft>
                <a:spcPts val="600"/>
              </a:spcAft>
            </a:pPr>
            <a:r>
              <a:rPr lang="en-US"/>
              <a:t>Data stored in primary region, but copies available in secondary region as well - Geo</a:t>
            </a:r>
          </a:p>
          <a:p>
            <a:pPr>
              <a:spcAft>
                <a:spcPts val="600"/>
              </a:spcAft>
            </a:pPr>
            <a:r>
              <a:rPr lang="en-US"/>
              <a:t>Only normal data copies, no zone data - Geo Zone</a:t>
            </a:r>
          </a:p>
          <a:p>
            <a:pPr>
              <a:spcAft>
                <a:spcPts val="600"/>
              </a:spcAft>
            </a:pPr>
            <a:r>
              <a:rPr lang="en-US"/>
              <a:t>SLA: Service Level Agreement </a:t>
            </a:r>
          </a:p>
          <a:p>
            <a:pPr>
              <a:spcAft>
                <a:spcPts val="600"/>
              </a:spcAft>
            </a:pPr>
            <a:r>
              <a:rPr lang="en-US"/>
              <a:t>API: connection between frontend and backend</a:t>
            </a:r>
          </a:p>
        </p:txBody>
      </p:sp>
      <p:sp>
        <p:nvSpPr>
          <p:cNvPr id="4" name="Date Placeholder 3">
            <a:extLst>
              <a:ext uri="{FF2B5EF4-FFF2-40B4-BE49-F238E27FC236}">
                <a16:creationId xmlns:a16="http://schemas.microsoft.com/office/drawing/2014/main" id="{6D4C2BB8-1DD0-9EDF-5A89-091DC2474838}"/>
              </a:ext>
            </a:extLst>
          </p:cNvPr>
          <p:cNvSpPr>
            <a:spLocks noGrp="1"/>
          </p:cNvSpPr>
          <p:nvPr>
            <p:ph type="dt" sz="half" idx="2"/>
          </p:nvPr>
        </p:nvSpPr>
        <p:spPr>
          <a:xfrm>
            <a:off x="9670343" y="6469200"/>
            <a:ext cx="1440000" cy="237600"/>
          </a:xfrm>
        </p:spPr>
        <p:txBody>
          <a:bodyPr wrap="none" anchor="t">
            <a:normAutofit/>
          </a:bodyPr>
          <a:lstStyle/>
          <a:p>
            <a:pPr>
              <a:spcAft>
                <a:spcPts val="600"/>
              </a:spcAft>
              <a:defRPr/>
            </a:pPr>
            <a:r>
              <a:rPr lang="en-GB" noProof="1"/>
              <a:t>August 2023</a:t>
            </a:r>
          </a:p>
        </p:txBody>
      </p:sp>
      <p:sp>
        <p:nvSpPr>
          <p:cNvPr id="5" name="Slide Number Placeholder 4">
            <a:extLst>
              <a:ext uri="{FF2B5EF4-FFF2-40B4-BE49-F238E27FC236}">
                <a16:creationId xmlns:a16="http://schemas.microsoft.com/office/drawing/2014/main" id="{A79F2FE7-5494-190D-F22B-AAAFA64E562B}"/>
              </a:ext>
            </a:extLst>
          </p:cNvPr>
          <p:cNvSpPr>
            <a:spLocks noGrp="1"/>
          </p:cNvSpPr>
          <p:nvPr>
            <p:ph type="sldNum" sz="quarter" idx="4"/>
          </p:nvPr>
        </p:nvSpPr>
        <p:spPr>
          <a:xfrm>
            <a:off x="11324177" y="6469199"/>
            <a:ext cx="355564" cy="237600"/>
          </a:xfrm>
        </p:spPr>
        <p:txBody>
          <a:bodyPr wrap="none" anchor="t">
            <a:normAutofit/>
          </a:bodyPr>
          <a:lstStyle/>
          <a:p>
            <a:pPr>
              <a:spcAft>
                <a:spcPts val="600"/>
              </a:spcAft>
            </a:pPr>
            <a:fld id="{D32BAE6A-B452-4007-8177-56DD051636F9}" type="slidenum">
              <a:rPr lang="en-GB" noProof="1" smtClean="0"/>
              <a:pPr>
                <a:spcAft>
                  <a:spcPts val="600"/>
                </a:spcAft>
              </a:pPr>
              <a:t>47</a:t>
            </a:fld>
            <a:endParaRPr lang="en-GB" noProof="1"/>
          </a:p>
        </p:txBody>
      </p:sp>
      <p:sp>
        <p:nvSpPr>
          <p:cNvPr id="6" name="Footer Placeholder 5">
            <a:extLst>
              <a:ext uri="{FF2B5EF4-FFF2-40B4-BE49-F238E27FC236}">
                <a16:creationId xmlns:a16="http://schemas.microsoft.com/office/drawing/2014/main" id="{73BE717E-F538-6926-C710-F81B806420F1}"/>
              </a:ext>
            </a:extLst>
          </p:cNvPr>
          <p:cNvSpPr>
            <a:spLocks noGrp="1"/>
          </p:cNvSpPr>
          <p:nvPr>
            <p:ph type="ftr" sz="quarter" idx="3"/>
          </p:nvPr>
        </p:nvSpPr>
        <p:spPr>
          <a:xfrm>
            <a:off x="3877056" y="6469199"/>
            <a:ext cx="4435312" cy="237600"/>
          </a:xfrm>
        </p:spPr>
        <p:txBody>
          <a:bodyPr wrap="square" anchor="t">
            <a:normAutofit/>
          </a:bodyPr>
          <a:lstStyle/>
          <a:p>
            <a:pPr>
              <a:spcAft>
                <a:spcPts val="600"/>
              </a:spcAft>
              <a:defRPr/>
            </a:pPr>
            <a:r>
              <a:rPr lang="en-GB" noProof="1"/>
              <a:t> </a:t>
            </a:r>
          </a:p>
        </p:txBody>
      </p:sp>
    </p:spTree>
    <p:extLst>
      <p:ext uri="{BB962C8B-B14F-4D97-AF65-F5344CB8AC3E}">
        <p14:creationId xmlns:p14="http://schemas.microsoft.com/office/powerpoint/2010/main" val="4198401509"/>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E9F22A-C1F5-99D0-663A-058C15EDA6F9}"/>
              </a:ext>
            </a:extLst>
          </p:cNvPr>
          <p:cNvSpPr>
            <a:spLocks noGrp="1"/>
          </p:cNvSpPr>
          <p:nvPr>
            <p:ph type="title"/>
          </p:nvPr>
        </p:nvSpPr>
        <p:spPr/>
        <p:txBody>
          <a:bodyPr/>
          <a:lstStyle/>
          <a:p>
            <a:r>
              <a:rPr lang="en-US" dirty="0"/>
              <a:t>Restoring a deleted file using file share</a:t>
            </a:r>
          </a:p>
        </p:txBody>
      </p:sp>
      <p:pic>
        <p:nvPicPr>
          <p:cNvPr id="15" name="Content Placeholder 14">
            <a:extLst>
              <a:ext uri="{FF2B5EF4-FFF2-40B4-BE49-F238E27FC236}">
                <a16:creationId xmlns:a16="http://schemas.microsoft.com/office/drawing/2014/main" id="{74080E62-4B83-585A-5950-4A9BA160BEF8}"/>
              </a:ext>
            </a:extLst>
          </p:cNvPr>
          <p:cNvPicPr>
            <a:picLocks noGrp="1" noChangeAspect="1"/>
          </p:cNvPicPr>
          <p:nvPr>
            <p:ph sz="quarter" idx="13"/>
          </p:nvPr>
        </p:nvPicPr>
        <p:blipFill>
          <a:blip r:embed="rId2"/>
          <a:stretch>
            <a:fillRect/>
          </a:stretch>
        </p:blipFill>
        <p:spPr>
          <a:xfrm>
            <a:off x="6294959" y="2471759"/>
            <a:ext cx="5207000" cy="2305713"/>
          </a:xfrm>
        </p:spPr>
      </p:pic>
      <p:sp>
        <p:nvSpPr>
          <p:cNvPr id="5" name="Date Placeholder 4">
            <a:extLst>
              <a:ext uri="{FF2B5EF4-FFF2-40B4-BE49-F238E27FC236}">
                <a16:creationId xmlns:a16="http://schemas.microsoft.com/office/drawing/2014/main" id="{1FD057EC-1D6C-D2F6-A900-899C3C48A639}"/>
              </a:ext>
            </a:extLst>
          </p:cNvPr>
          <p:cNvSpPr>
            <a:spLocks noGrp="1"/>
          </p:cNvSpPr>
          <p:nvPr>
            <p:ph type="dt" sz="half" idx="2"/>
          </p:nvPr>
        </p:nvSpPr>
        <p:spPr/>
        <p:txBody>
          <a:bodyPr/>
          <a:lstStyle/>
          <a:p>
            <a:pPr>
              <a:defRPr/>
            </a:pPr>
            <a:r>
              <a:rPr lang="en-GB" noProof="1"/>
              <a:t>August 2023</a:t>
            </a:r>
          </a:p>
        </p:txBody>
      </p:sp>
      <p:sp>
        <p:nvSpPr>
          <p:cNvPr id="6" name="Slide Number Placeholder 5">
            <a:extLst>
              <a:ext uri="{FF2B5EF4-FFF2-40B4-BE49-F238E27FC236}">
                <a16:creationId xmlns:a16="http://schemas.microsoft.com/office/drawing/2014/main" id="{82E4ACD9-7AF1-276E-90C8-942C6534D2EB}"/>
              </a:ext>
            </a:extLst>
          </p:cNvPr>
          <p:cNvSpPr>
            <a:spLocks noGrp="1"/>
          </p:cNvSpPr>
          <p:nvPr>
            <p:ph type="sldNum" sz="quarter" idx="4"/>
          </p:nvPr>
        </p:nvSpPr>
        <p:spPr/>
        <p:txBody>
          <a:bodyPr/>
          <a:lstStyle/>
          <a:p>
            <a:fld id="{D32BAE6A-B452-4007-8177-56DD051636F9}" type="slidenum">
              <a:rPr lang="en-GB" noProof="1" smtClean="0"/>
              <a:pPr/>
              <a:t>48</a:t>
            </a:fld>
            <a:endParaRPr lang="en-GB" noProof="1"/>
          </a:p>
        </p:txBody>
      </p:sp>
      <p:sp>
        <p:nvSpPr>
          <p:cNvPr id="7" name="Footer Placeholder 6">
            <a:extLst>
              <a:ext uri="{FF2B5EF4-FFF2-40B4-BE49-F238E27FC236}">
                <a16:creationId xmlns:a16="http://schemas.microsoft.com/office/drawing/2014/main" id="{3F1D49DC-C0CC-5C18-45AA-894DC8841F1F}"/>
              </a:ext>
            </a:extLst>
          </p:cNvPr>
          <p:cNvSpPr>
            <a:spLocks noGrp="1"/>
          </p:cNvSpPr>
          <p:nvPr>
            <p:ph type="ftr" sz="quarter" idx="3"/>
          </p:nvPr>
        </p:nvSpPr>
        <p:spPr/>
        <p:txBody>
          <a:bodyPr/>
          <a:lstStyle/>
          <a:p>
            <a:pPr>
              <a:defRPr/>
            </a:pPr>
            <a:r>
              <a:rPr lang="en-GB" noProof="1"/>
              <a:t> </a:t>
            </a:r>
          </a:p>
        </p:txBody>
      </p:sp>
      <p:pic>
        <p:nvPicPr>
          <p:cNvPr id="13" name="Picture 12">
            <a:extLst>
              <a:ext uri="{FF2B5EF4-FFF2-40B4-BE49-F238E27FC236}">
                <a16:creationId xmlns:a16="http://schemas.microsoft.com/office/drawing/2014/main" id="{D7E6A0C1-E746-11CE-A629-1AF86BB19777}"/>
              </a:ext>
            </a:extLst>
          </p:cNvPr>
          <p:cNvPicPr>
            <a:picLocks noChangeAspect="1"/>
          </p:cNvPicPr>
          <p:nvPr/>
        </p:nvPicPr>
        <p:blipFill>
          <a:blip r:embed="rId3"/>
          <a:stretch>
            <a:fillRect/>
          </a:stretch>
        </p:blipFill>
        <p:spPr>
          <a:xfrm>
            <a:off x="765174" y="2471759"/>
            <a:ext cx="4729615" cy="2580730"/>
          </a:xfrm>
          <a:prstGeom prst="rect">
            <a:avLst/>
          </a:prstGeom>
        </p:spPr>
      </p:pic>
    </p:spTree>
    <p:extLst>
      <p:ext uri="{BB962C8B-B14F-4D97-AF65-F5344CB8AC3E}">
        <p14:creationId xmlns:p14="http://schemas.microsoft.com/office/powerpoint/2010/main" val="3989887178"/>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573DFF-DCD5-8E60-A746-051B10038DB3}"/>
              </a:ext>
            </a:extLst>
          </p:cNvPr>
          <p:cNvSpPr>
            <a:spLocks noGrp="1"/>
          </p:cNvSpPr>
          <p:nvPr>
            <p:ph type="title"/>
          </p:nvPr>
        </p:nvSpPr>
        <p:spPr/>
        <p:txBody>
          <a:bodyPr/>
          <a:lstStyle/>
          <a:p>
            <a:r>
              <a:rPr lang="en-US" dirty="0"/>
              <a:t>The file has been restored</a:t>
            </a:r>
          </a:p>
        </p:txBody>
      </p:sp>
      <p:sp>
        <p:nvSpPr>
          <p:cNvPr id="5" name="Date Placeholder 4">
            <a:extLst>
              <a:ext uri="{FF2B5EF4-FFF2-40B4-BE49-F238E27FC236}">
                <a16:creationId xmlns:a16="http://schemas.microsoft.com/office/drawing/2014/main" id="{426193FB-F61A-847F-F5FD-690C37065883}"/>
              </a:ext>
            </a:extLst>
          </p:cNvPr>
          <p:cNvSpPr>
            <a:spLocks noGrp="1"/>
          </p:cNvSpPr>
          <p:nvPr>
            <p:ph type="dt" sz="half" idx="2"/>
          </p:nvPr>
        </p:nvSpPr>
        <p:spPr/>
        <p:txBody>
          <a:bodyPr/>
          <a:lstStyle/>
          <a:p>
            <a:pPr>
              <a:defRPr/>
            </a:pPr>
            <a:r>
              <a:rPr lang="en-GB" noProof="1"/>
              <a:t>August 2023</a:t>
            </a:r>
          </a:p>
        </p:txBody>
      </p:sp>
      <p:sp>
        <p:nvSpPr>
          <p:cNvPr id="6" name="Slide Number Placeholder 5">
            <a:extLst>
              <a:ext uri="{FF2B5EF4-FFF2-40B4-BE49-F238E27FC236}">
                <a16:creationId xmlns:a16="http://schemas.microsoft.com/office/drawing/2014/main" id="{8FFC4B2D-EEEE-F565-AFAF-4C71C0EF3A6B}"/>
              </a:ext>
            </a:extLst>
          </p:cNvPr>
          <p:cNvSpPr>
            <a:spLocks noGrp="1"/>
          </p:cNvSpPr>
          <p:nvPr>
            <p:ph type="sldNum" sz="quarter" idx="4"/>
          </p:nvPr>
        </p:nvSpPr>
        <p:spPr/>
        <p:txBody>
          <a:bodyPr/>
          <a:lstStyle/>
          <a:p>
            <a:fld id="{D32BAE6A-B452-4007-8177-56DD051636F9}" type="slidenum">
              <a:rPr lang="en-GB" noProof="1" smtClean="0"/>
              <a:pPr/>
              <a:t>49</a:t>
            </a:fld>
            <a:endParaRPr lang="en-GB" noProof="1"/>
          </a:p>
        </p:txBody>
      </p:sp>
      <p:sp>
        <p:nvSpPr>
          <p:cNvPr id="7" name="Footer Placeholder 6">
            <a:extLst>
              <a:ext uri="{FF2B5EF4-FFF2-40B4-BE49-F238E27FC236}">
                <a16:creationId xmlns:a16="http://schemas.microsoft.com/office/drawing/2014/main" id="{E2847EF7-CFB3-0A66-EFE9-524010D371A7}"/>
              </a:ext>
            </a:extLst>
          </p:cNvPr>
          <p:cNvSpPr>
            <a:spLocks noGrp="1"/>
          </p:cNvSpPr>
          <p:nvPr>
            <p:ph type="ftr" sz="quarter" idx="3"/>
          </p:nvPr>
        </p:nvSpPr>
        <p:spPr/>
        <p:txBody>
          <a:bodyPr/>
          <a:lstStyle/>
          <a:p>
            <a:pPr>
              <a:defRPr/>
            </a:pPr>
            <a:r>
              <a:rPr lang="en-GB" noProof="1"/>
              <a:t> </a:t>
            </a:r>
          </a:p>
        </p:txBody>
      </p:sp>
      <p:pic>
        <p:nvPicPr>
          <p:cNvPr id="11" name="Content Placeholder 10">
            <a:extLst>
              <a:ext uri="{FF2B5EF4-FFF2-40B4-BE49-F238E27FC236}">
                <a16:creationId xmlns:a16="http://schemas.microsoft.com/office/drawing/2014/main" id="{21524130-264C-1DD6-7583-9FE5784E9823}"/>
              </a:ext>
            </a:extLst>
          </p:cNvPr>
          <p:cNvPicPr>
            <a:picLocks noGrp="1" noChangeAspect="1"/>
          </p:cNvPicPr>
          <p:nvPr>
            <p:ph sz="quarter" idx="13"/>
          </p:nvPr>
        </p:nvPicPr>
        <p:blipFill>
          <a:blip r:embed="rId2"/>
          <a:stretch>
            <a:fillRect/>
          </a:stretch>
        </p:blipFill>
        <p:spPr>
          <a:xfrm>
            <a:off x="2996311" y="1890782"/>
            <a:ext cx="5786962" cy="3609688"/>
          </a:xfrm>
        </p:spPr>
      </p:pic>
    </p:spTree>
    <p:extLst>
      <p:ext uri="{BB962C8B-B14F-4D97-AF65-F5344CB8AC3E}">
        <p14:creationId xmlns:p14="http://schemas.microsoft.com/office/powerpoint/2010/main" val="447824455"/>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r>
              <a:rPr lang="en-GB" dirty="0"/>
              <a:t>Introduction to Business Analysis</a:t>
            </a:r>
          </a:p>
        </p:txBody>
      </p:sp>
      <p:sp>
        <p:nvSpPr>
          <p:cNvPr id="8" name="Content Placeholder 7"/>
          <p:cNvSpPr>
            <a:spLocks noGrp="1"/>
          </p:cNvSpPr>
          <p:nvPr>
            <p:ph sz="quarter" idx="11"/>
          </p:nvPr>
        </p:nvSpPr>
        <p:spPr/>
        <p:txBody>
          <a:bodyPr/>
          <a:lstStyle/>
          <a:p>
            <a:pPr lvl="1"/>
            <a:r>
              <a:rPr lang="en-GB" dirty="0"/>
              <a:t>Business Analyst – Identifies business needs, gathers and analyses requirements, fills gap between customer and team.</a:t>
            </a:r>
          </a:p>
          <a:p>
            <a:pPr lvl="1"/>
            <a:r>
              <a:rPr lang="en-GB" dirty="0"/>
              <a:t>Requirement Analysis </a:t>
            </a:r>
          </a:p>
          <a:p>
            <a:pPr marL="0" lvl="1" indent="0">
              <a:buNone/>
            </a:pPr>
            <a:r>
              <a:rPr lang="en-GB" dirty="0"/>
              <a:t>	– Process of defining user needs, </a:t>
            </a:r>
          </a:p>
          <a:p>
            <a:pPr marL="0" lvl="1" indent="0">
              <a:buNone/>
            </a:pPr>
            <a:r>
              <a:rPr lang="en-GB" dirty="0"/>
              <a:t>	-- Identify, analyse, and model functionality</a:t>
            </a:r>
          </a:p>
          <a:p>
            <a:pPr lvl="2"/>
            <a:r>
              <a:rPr lang="en-GB" b="1" dirty="0"/>
              <a:t>Functional: </a:t>
            </a:r>
            <a:r>
              <a:rPr lang="en-GB" dirty="0"/>
              <a:t>Mandatory, helps verify functionality, user requirement, </a:t>
            </a:r>
            <a:r>
              <a:rPr lang="en-GB" i="1" dirty="0"/>
              <a:t>What</a:t>
            </a:r>
            <a:r>
              <a:rPr lang="en-GB" dirty="0"/>
              <a:t> product does</a:t>
            </a:r>
            <a:endParaRPr lang="en-GB" b="1" dirty="0"/>
          </a:p>
          <a:p>
            <a:pPr lvl="2"/>
            <a:r>
              <a:rPr lang="en-GB" b="1" dirty="0"/>
              <a:t>Non-Functional: </a:t>
            </a:r>
            <a:r>
              <a:rPr lang="en-GB" dirty="0"/>
              <a:t> Not Mandatory but good to have, helps verify performance, user experience, </a:t>
            </a:r>
            <a:r>
              <a:rPr lang="en-GB" i="1" dirty="0"/>
              <a:t>How </a:t>
            </a:r>
            <a:r>
              <a:rPr lang="en-GB" dirty="0"/>
              <a:t>product works.</a:t>
            </a:r>
            <a:endParaRPr lang="en-GB" b="1" dirty="0"/>
          </a:p>
          <a:p>
            <a:pPr marL="230400" marR="0" lvl="1" indent="-230400" algn="l" defTabSz="357708" rtl="0" eaLnBrk="1" fontAlgn="auto" latinLnBrk="0" hangingPunct="1">
              <a:lnSpc>
                <a:spcPct val="140000"/>
              </a:lnSpc>
              <a:spcBef>
                <a:spcPts val="0"/>
              </a:spcBef>
              <a:spcAft>
                <a:spcPts val="0"/>
              </a:spcAft>
              <a:buClr>
                <a:srgbClr val="DD1D21"/>
              </a:buClr>
              <a:buSzPct val="75000"/>
              <a:buFont typeface="Wingdings" panose="05000000000000000000" pitchFamily="2" charset="2"/>
              <a:buChar char=""/>
              <a:tabLst/>
              <a:defRPr/>
            </a:pPr>
            <a:r>
              <a:rPr kumimoji="0" lang="en-GB" sz="1800" b="0" i="0" u="none" strike="noStrike" kern="1200" cap="none" spc="0" normalizeH="0" baseline="0" noProof="0" dirty="0">
                <a:ln>
                  <a:noFill/>
                </a:ln>
                <a:solidFill>
                  <a:srgbClr val="404040"/>
                </a:solidFill>
                <a:effectLst/>
                <a:uLnTx/>
                <a:uFillTx/>
                <a:latin typeface="ShellMedium"/>
                <a:ea typeface="+mn-ea"/>
                <a:cs typeface="+mn-cs"/>
              </a:rPr>
              <a:t>Requirement Elicitation (research and discover requirement, e.g. brainstorm, focus groups)</a:t>
            </a:r>
          </a:p>
          <a:p>
            <a:pPr marL="230400" marR="0" lvl="1" indent="-230400" algn="l" defTabSz="357708" rtl="0" eaLnBrk="1" fontAlgn="auto" latinLnBrk="0" hangingPunct="1">
              <a:lnSpc>
                <a:spcPct val="140000"/>
              </a:lnSpc>
              <a:spcBef>
                <a:spcPts val="0"/>
              </a:spcBef>
              <a:spcAft>
                <a:spcPts val="0"/>
              </a:spcAft>
              <a:buClr>
                <a:srgbClr val="DD1D21"/>
              </a:buClr>
              <a:buSzPct val="75000"/>
              <a:buFont typeface="Wingdings" panose="05000000000000000000" pitchFamily="2" charset="2"/>
              <a:buChar char=""/>
              <a:tabLst/>
              <a:defRPr/>
            </a:pPr>
            <a:r>
              <a:rPr lang="en-GB" dirty="0">
                <a:solidFill>
                  <a:srgbClr val="404040"/>
                </a:solidFill>
                <a:latin typeface="ShellMedium"/>
              </a:rPr>
              <a:t>Requirement Modelling (the application or system needs to meet certain requirement for a project)</a:t>
            </a:r>
          </a:p>
          <a:p>
            <a:pPr marL="230400" marR="0" lvl="1" indent="-230400" algn="l" defTabSz="357708" rtl="0" eaLnBrk="1" fontAlgn="auto" latinLnBrk="0" hangingPunct="1">
              <a:lnSpc>
                <a:spcPct val="140000"/>
              </a:lnSpc>
              <a:spcBef>
                <a:spcPts val="0"/>
              </a:spcBef>
              <a:spcAft>
                <a:spcPts val="0"/>
              </a:spcAft>
              <a:buClr>
                <a:srgbClr val="DD1D21"/>
              </a:buClr>
              <a:buSzPct val="75000"/>
              <a:buFont typeface="Wingdings" panose="05000000000000000000" pitchFamily="2" charset="2"/>
              <a:buChar char=""/>
              <a:tabLst/>
              <a:defRPr/>
            </a:pPr>
            <a:r>
              <a:rPr lang="en-GB" dirty="0">
                <a:solidFill>
                  <a:srgbClr val="404040"/>
                </a:solidFill>
                <a:latin typeface="ShellMedium"/>
              </a:rPr>
              <a:t>Requirement Management (To reduce cost, improve quality, decrease time taken and decrease risk) </a:t>
            </a:r>
            <a:endParaRPr kumimoji="0" lang="en-GB" sz="1800" b="0" i="0" u="none" strike="noStrike" kern="1200" cap="none" spc="0" normalizeH="0" baseline="0" noProof="0" dirty="0">
              <a:ln>
                <a:noFill/>
              </a:ln>
              <a:solidFill>
                <a:srgbClr val="404040"/>
              </a:solidFill>
              <a:effectLst/>
              <a:uLnTx/>
              <a:uFillTx/>
              <a:latin typeface="ShellMedium"/>
              <a:ea typeface="+mn-ea"/>
              <a:cs typeface="+mn-cs"/>
            </a:endParaRPr>
          </a:p>
          <a:p>
            <a:endParaRPr lang="en-GB" dirty="0"/>
          </a:p>
        </p:txBody>
      </p:sp>
      <p:sp>
        <p:nvSpPr>
          <p:cNvPr id="2" name="Date Placeholder 1"/>
          <p:cNvSpPr>
            <a:spLocks noGrp="1"/>
          </p:cNvSpPr>
          <p:nvPr>
            <p:ph type="dt" sz="half" idx="2"/>
          </p:nvPr>
        </p:nvSpPr>
        <p:spPr/>
        <p:txBody>
          <a:bodyPr/>
          <a:lstStyle/>
          <a:p>
            <a:r>
              <a:rPr lang="en-GB" noProof="1"/>
              <a:t>August 2023</a:t>
            </a:r>
          </a:p>
        </p:txBody>
      </p:sp>
      <p:sp>
        <p:nvSpPr>
          <p:cNvPr id="4" name="Slide Number Placeholder 3"/>
          <p:cNvSpPr>
            <a:spLocks noGrp="1"/>
          </p:cNvSpPr>
          <p:nvPr>
            <p:ph type="sldNum" sz="quarter" idx="4"/>
          </p:nvPr>
        </p:nvSpPr>
        <p:spPr/>
        <p:txBody>
          <a:bodyPr/>
          <a:lstStyle/>
          <a:p>
            <a:fld id="{D32BAE6A-B452-4007-8177-56DD051636F9}" type="slidenum">
              <a:rPr lang="en-GB" noProof="1" smtClean="0"/>
              <a:pPr/>
              <a:t>5</a:t>
            </a:fld>
            <a:endParaRPr lang="en-GB" noProof="1"/>
          </a:p>
        </p:txBody>
      </p:sp>
      <p:sp>
        <p:nvSpPr>
          <p:cNvPr id="3" name="Footer Placeholder 2"/>
          <p:cNvSpPr>
            <a:spLocks noGrp="1"/>
          </p:cNvSpPr>
          <p:nvPr>
            <p:ph type="ftr" sz="quarter" idx="3"/>
          </p:nvPr>
        </p:nvSpPr>
        <p:spPr/>
        <p:txBody>
          <a:bodyPr/>
          <a:lstStyle/>
          <a:p>
            <a:r>
              <a:rPr lang="en-GB" noProof="1"/>
              <a:t> </a:t>
            </a:r>
          </a:p>
        </p:txBody>
      </p:sp>
    </p:spTree>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5B3626-9F0F-B2B4-0CC6-73D46823B025}"/>
              </a:ext>
            </a:extLst>
          </p:cNvPr>
          <p:cNvSpPr>
            <a:spLocks noGrp="1"/>
          </p:cNvSpPr>
          <p:nvPr>
            <p:ph type="title"/>
          </p:nvPr>
        </p:nvSpPr>
        <p:spPr/>
        <p:txBody>
          <a:bodyPr/>
          <a:lstStyle/>
          <a:p>
            <a:r>
              <a:rPr lang="en-US" dirty="0"/>
              <a:t>Azure Storage types, Data Factory</a:t>
            </a:r>
          </a:p>
        </p:txBody>
      </p:sp>
      <p:sp>
        <p:nvSpPr>
          <p:cNvPr id="3" name="Text Placeholder 2">
            <a:extLst>
              <a:ext uri="{FF2B5EF4-FFF2-40B4-BE49-F238E27FC236}">
                <a16:creationId xmlns:a16="http://schemas.microsoft.com/office/drawing/2014/main" id="{BB668E06-743D-35F7-577E-3D3CC32F8F9E}"/>
              </a:ext>
            </a:extLst>
          </p:cNvPr>
          <p:cNvSpPr>
            <a:spLocks noGrp="1"/>
          </p:cNvSpPr>
          <p:nvPr>
            <p:ph type="body" idx="1"/>
          </p:nvPr>
        </p:nvSpPr>
        <p:spPr/>
        <p:txBody>
          <a:bodyPr/>
          <a:lstStyle/>
          <a:p>
            <a:r>
              <a:rPr lang="en-US" dirty="0"/>
              <a:t>Tuesday, 5</a:t>
            </a:r>
            <a:r>
              <a:rPr lang="en-US" baseline="30000" dirty="0"/>
              <a:t>th</a:t>
            </a:r>
            <a:r>
              <a:rPr lang="en-US" dirty="0"/>
              <a:t> September, 2023</a:t>
            </a:r>
          </a:p>
        </p:txBody>
      </p:sp>
      <p:sp>
        <p:nvSpPr>
          <p:cNvPr id="4" name="Text Placeholder 3">
            <a:extLst>
              <a:ext uri="{FF2B5EF4-FFF2-40B4-BE49-F238E27FC236}">
                <a16:creationId xmlns:a16="http://schemas.microsoft.com/office/drawing/2014/main" id="{0FD070D1-E77B-6C77-787C-2AA7C1C80D33}"/>
              </a:ext>
            </a:extLst>
          </p:cNvPr>
          <p:cNvSpPr>
            <a:spLocks noGrp="1"/>
          </p:cNvSpPr>
          <p:nvPr>
            <p:ph type="body" sz="quarter" idx="13"/>
          </p:nvPr>
        </p:nvSpPr>
        <p:spPr/>
        <p:txBody>
          <a:bodyPr/>
          <a:lstStyle/>
          <a:p>
            <a:r>
              <a:rPr lang="en-US" dirty="0"/>
              <a:t>13</a:t>
            </a:r>
          </a:p>
        </p:txBody>
      </p:sp>
      <p:sp>
        <p:nvSpPr>
          <p:cNvPr id="5" name="Date Placeholder 4">
            <a:extLst>
              <a:ext uri="{FF2B5EF4-FFF2-40B4-BE49-F238E27FC236}">
                <a16:creationId xmlns:a16="http://schemas.microsoft.com/office/drawing/2014/main" id="{38FB8FD8-8711-156D-E6D7-966743B1988B}"/>
              </a:ext>
            </a:extLst>
          </p:cNvPr>
          <p:cNvSpPr>
            <a:spLocks noGrp="1"/>
          </p:cNvSpPr>
          <p:nvPr>
            <p:ph type="dt" sz="half" idx="2"/>
          </p:nvPr>
        </p:nvSpPr>
        <p:spPr/>
        <p:txBody>
          <a:bodyPr/>
          <a:lstStyle/>
          <a:p>
            <a:pPr>
              <a:defRPr/>
            </a:pPr>
            <a:r>
              <a:rPr lang="en-GB" noProof="1"/>
              <a:t>August 2023</a:t>
            </a:r>
          </a:p>
        </p:txBody>
      </p:sp>
      <p:sp>
        <p:nvSpPr>
          <p:cNvPr id="6" name="Slide Number Placeholder 5">
            <a:extLst>
              <a:ext uri="{FF2B5EF4-FFF2-40B4-BE49-F238E27FC236}">
                <a16:creationId xmlns:a16="http://schemas.microsoft.com/office/drawing/2014/main" id="{A6FA0C1A-2513-D929-781B-42176832AC36}"/>
              </a:ext>
            </a:extLst>
          </p:cNvPr>
          <p:cNvSpPr>
            <a:spLocks noGrp="1"/>
          </p:cNvSpPr>
          <p:nvPr>
            <p:ph type="sldNum" sz="quarter" idx="4"/>
          </p:nvPr>
        </p:nvSpPr>
        <p:spPr/>
        <p:txBody>
          <a:bodyPr/>
          <a:lstStyle/>
          <a:p>
            <a:fld id="{D32BAE6A-B452-4007-8177-56DD051636F9}" type="slidenum">
              <a:rPr lang="en-GB" noProof="1" smtClean="0"/>
              <a:pPr/>
              <a:t>50</a:t>
            </a:fld>
            <a:endParaRPr lang="en-GB" noProof="1"/>
          </a:p>
        </p:txBody>
      </p:sp>
      <p:sp>
        <p:nvSpPr>
          <p:cNvPr id="7" name="Footer Placeholder 6">
            <a:extLst>
              <a:ext uri="{FF2B5EF4-FFF2-40B4-BE49-F238E27FC236}">
                <a16:creationId xmlns:a16="http://schemas.microsoft.com/office/drawing/2014/main" id="{769040E4-459A-48A1-D4B2-F8142EE43B6E}"/>
              </a:ext>
            </a:extLst>
          </p:cNvPr>
          <p:cNvSpPr>
            <a:spLocks noGrp="1"/>
          </p:cNvSpPr>
          <p:nvPr>
            <p:ph type="ftr" sz="quarter" idx="3"/>
          </p:nvPr>
        </p:nvSpPr>
        <p:spPr/>
        <p:txBody>
          <a:bodyPr/>
          <a:lstStyle/>
          <a:p>
            <a:pPr>
              <a:defRPr/>
            </a:pPr>
            <a:r>
              <a:rPr lang="en-GB" noProof="1"/>
              <a:t> </a:t>
            </a:r>
          </a:p>
        </p:txBody>
      </p:sp>
    </p:spTree>
    <p:extLst>
      <p:ext uri="{BB962C8B-B14F-4D97-AF65-F5344CB8AC3E}">
        <p14:creationId xmlns:p14="http://schemas.microsoft.com/office/powerpoint/2010/main" val="3699917040"/>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5A3884-1F1C-EB1E-9CA1-CDF083F0BE62}"/>
              </a:ext>
            </a:extLst>
          </p:cNvPr>
          <p:cNvSpPr>
            <a:spLocks noGrp="1"/>
          </p:cNvSpPr>
          <p:nvPr>
            <p:ph type="title"/>
          </p:nvPr>
        </p:nvSpPr>
        <p:spPr/>
        <p:txBody>
          <a:bodyPr/>
          <a:lstStyle/>
          <a:p>
            <a:r>
              <a:rPr lang="en-US" dirty="0"/>
              <a:t>Azure Storage types, Data Factory</a:t>
            </a:r>
          </a:p>
        </p:txBody>
      </p:sp>
      <p:sp>
        <p:nvSpPr>
          <p:cNvPr id="3" name="Content Placeholder 2">
            <a:extLst>
              <a:ext uri="{FF2B5EF4-FFF2-40B4-BE49-F238E27FC236}">
                <a16:creationId xmlns:a16="http://schemas.microsoft.com/office/drawing/2014/main" id="{138CB8BE-36BE-58C1-857F-6A7EA8BAF188}"/>
              </a:ext>
            </a:extLst>
          </p:cNvPr>
          <p:cNvSpPr>
            <a:spLocks noGrp="1"/>
          </p:cNvSpPr>
          <p:nvPr>
            <p:ph sz="quarter" idx="11"/>
          </p:nvPr>
        </p:nvSpPr>
        <p:spPr/>
        <p:txBody>
          <a:bodyPr/>
          <a:lstStyle/>
          <a:p>
            <a:pPr marL="285750" indent="-285750">
              <a:buFont typeface="Arial" panose="020B0604020202020204" pitchFamily="34" charset="0"/>
              <a:buChar char="•"/>
            </a:pPr>
            <a:r>
              <a:rPr lang="en-US" sz="1600" dirty="0" err="1"/>
              <a:t>SaS</a:t>
            </a:r>
            <a:r>
              <a:rPr lang="en-US" sz="1600" dirty="0"/>
              <a:t>: Shared Access Signature</a:t>
            </a:r>
          </a:p>
          <a:p>
            <a:pPr marL="285750" indent="-285750">
              <a:buFont typeface="Arial" panose="020B0604020202020204" pitchFamily="34" charset="0"/>
              <a:buChar char="•"/>
            </a:pPr>
            <a:endParaRPr lang="en-US" sz="1600" dirty="0"/>
          </a:p>
        </p:txBody>
      </p:sp>
      <p:sp>
        <p:nvSpPr>
          <p:cNvPr id="4" name="Date Placeholder 3">
            <a:extLst>
              <a:ext uri="{FF2B5EF4-FFF2-40B4-BE49-F238E27FC236}">
                <a16:creationId xmlns:a16="http://schemas.microsoft.com/office/drawing/2014/main" id="{8CC3AF29-097E-D76D-6A76-A9B650BD99E4}"/>
              </a:ext>
            </a:extLst>
          </p:cNvPr>
          <p:cNvSpPr>
            <a:spLocks noGrp="1"/>
          </p:cNvSpPr>
          <p:nvPr>
            <p:ph type="dt" sz="half" idx="2"/>
          </p:nvPr>
        </p:nvSpPr>
        <p:spPr/>
        <p:txBody>
          <a:bodyPr/>
          <a:lstStyle/>
          <a:p>
            <a:pPr>
              <a:defRPr/>
            </a:pPr>
            <a:r>
              <a:rPr lang="en-GB" noProof="1"/>
              <a:t>August 2023</a:t>
            </a:r>
          </a:p>
        </p:txBody>
      </p:sp>
      <p:sp>
        <p:nvSpPr>
          <p:cNvPr id="5" name="Slide Number Placeholder 4">
            <a:extLst>
              <a:ext uri="{FF2B5EF4-FFF2-40B4-BE49-F238E27FC236}">
                <a16:creationId xmlns:a16="http://schemas.microsoft.com/office/drawing/2014/main" id="{3BC5B87D-0119-0285-3CBA-DB0BF25AE9B5}"/>
              </a:ext>
            </a:extLst>
          </p:cNvPr>
          <p:cNvSpPr>
            <a:spLocks noGrp="1"/>
          </p:cNvSpPr>
          <p:nvPr>
            <p:ph type="sldNum" sz="quarter" idx="4"/>
          </p:nvPr>
        </p:nvSpPr>
        <p:spPr/>
        <p:txBody>
          <a:bodyPr/>
          <a:lstStyle/>
          <a:p>
            <a:fld id="{D32BAE6A-B452-4007-8177-56DD051636F9}" type="slidenum">
              <a:rPr lang="en-GB" noProof="1" smtClean="0"/>
              <a:pPr/>
              <a:t>51</a:t>
            </a:fld>
            <a:endParaRPr lang="en-GB" noProof="1"/>
          </a:p>
        </p:txBody>
      </p:sp>
      <p:sp>
        <p:nvSpPr>
          <p:cNvPr id="6" name="Footer Placeholder 5">
            <a:extLst>
              <a:ext uri="{FF2B5EF4-FFF2-40B4-BE49-F238E27FC236}">
                <a16:creationId xmlns:a16="http://schemas.microsoft.com/office/drawing/2014/main" id="{5D77E111-C6DC-E35F-C9F6-AA9DAD2D932D}"/>
              </a:ext>
            </a:extLst>
          </p:cNvPr>
          <p:cNvSpPr>
            <a:spLocks noGrp="1"/>
          </p:cNvSpPr>
          <p:nvPr>
            <p:ph type="ftr" sz="quarter" idx="3"/>
          </p:nvPr>
        </p:nvSpPr>
        <p:spPr/>
        <p:txBody>
          <a:bodyPr/>
          <a:lstStyle/>
          <a:p>
            <a:pPr>
              <a:defRPr/>
            </a:pPr>
            <a:r>
              <a:rPr lang="en-GB" noProof="1"/>
              <a:t> </a:t>
            </a:r>
          </a:p>
        </p:txBody>
      </p:sp>
      <p:pic>
        <p:nvPicPr>
          <p:cNvPr id="8" name="Picture 7">
            <a:extLst>
              <a:ext uri="{FF2B5EF4-FFF2-40B4-BE49-F238E27FC236}">
                <a16:creationId xmlns:a16="http://schemas.microsoft.com/office/drawing/2014/main" id="{F336DA8A-3292-F736-AF53-2D349D92D8C9}"/>
              </a:ext>
            </a:extLst>
          </p:cNvPr>
          <p:cNvPicPr>
            <a:picLocks noChangeAspect="1"/>
          </p:cNvPicPr>
          <p:nvPr/>
        </p:nvPicPr>
        <p:blipFill>
          <a:blip r:embed="rId2"/>
          <a:stretch>
            <a:fillRect/>
          </a:stretch>
        </p:blipFill>
        <p:spPr>
          <a:xfrm>
            <a:off x="2770759" y="2247787"/>
            <a:ext cx="6645719" cy="3673968"/>
          </a:xfrm>
          <a:prstGeom prst="rect">
            <a:avLst/>
          </a:prstGeom>
        </p:spPr>
      </p:pic>
    </p:spTree>
    <p:extLst>
      <p:ext uri="{BB962C8B-B14F-4D97-AF65-F5344CB8AC3E}">
        <p14:creationId xmlns:p14="http://schemas.microsoft.com/office/powerpoint/2010/main" val="2952123055"/>
      </p:ext>
    </p:extLst>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5C84DA-2CF3-FD58-2DFC-A231A3D55C5A}"/>
              </a:ext>
            </a:extLst>
          </p:cNvPr>
          <p:cNvSpPr>
            <a:spLocks noGrp="1"/>
          </p:cNvSpPr>
          <p:nvPr>
            <p:ph type="title"/>
          </p:nvPr>
        </p:nvSpPr>
        <p:spPr>
          <a:xfrm>
            <a:off x="508000" y="712800"/>
            <a:ext cx="11171238" cy="808025"/>
          </a:xfrm>
        </p:spPr>
        <p:txBody>
          <a:bodyPr wrap="square" anchor="t">
            <a:normAutofit/>
          </a:bodyPr>
          <a:lstStyle/>
          <a:p>
            <a:r>
              <a:rPr lang="en-US" dirty="0"/>
              <a:t>Introduction to ADF</a:t>
            </a:r>
          </a:p>
        </p:txBody>
      </p:sp>
      <p:pic>
        <p:nvPicPr>
          <p:cNvPr id="8" name="Picture 7">
            <a:extLst>
              <a:ext uri="{FF2B5EF4-FFF2-40B4-BE49-F238E27FC236}">
                <a16:creationId xmlns:a16="http://schemas.microsoft.com/office/drawing/2014/main" id="{05292D56-0659-5155-5814-C7C9D531DE26}"/>
              </a:ext>
            </a:extLst>
          </p:cNvPr>
          <p:cNvPicPr>
            <a:picLocks noChangeAspect="1"/>
          </p:cNvPicPr>
          <p:nvPr/>
        </p:nvPicPr>
        <p:blipFill>
          <a:blip r:embed="rId2"/>
          <a:stretch>
            <a:fillRect/>
          </a:stretch>
        </p:blipFill>
        <p:spPr>
          <a:xfrm>
            <a:off x="6472014" y="1977487"/>
            <a:ext cx="5207223" cy="2903026"/>
          </a:xfrm>
          <a:prstGeom prst="rect">
            <a:avLst/>
          </a:prstGeom>
          <a:noFill/>
        </p:spPr>
      </p:pic>
      <p:sp>
        <p:nvSpPr>
          <p:cNvPr id="3" name="Content Placeholder 2">
            <a:extLst>
              <a:ext uri="{FF2B5EF4-FFF2-40B4-BE49-F238E27FC236}">
                <a16:creationId xmlns:a16="http://schemas.microsoft.com/office/drawing/2014/main" id="{24D9D95E-583C-BE6C-6772-EE47FB56A078}"/>
              </a:ext>
            </a:extLst>
          </p:cNvPr>
          <p:cNvSpPr>
            <a:spLocks noGrp="1"/>
          </p:cNvSpPr>
          <p:nvPr>
            <p:ph type="body" sz="quarter" idx="11"/>
          </p:nvPr>
        </p:nvSpPr>
        <p:spPr>
          <a:xfrm>
            <a:off x="765174" y="1665286"/>
            <a:ext cx="5211763" cy="4694239"/>
          </a:xfrm>
        </p:spPr>
        <p:txBody>
          <a:bodyPr wrap="square" anchor="t">
            <a:normAutofit/>
          </a:bodyPr>
          <a:lstStyle/>
          <a:p>
            <a:pPr marL="285750" indent="-285750">
              <a:spcAft>
                <a:spcPts val="600"/>
              </a:spcAft>
              <a:buFont typeface="Wingdings" panose="05000000000000000000" pitchFamily="2" charset="2"/>
              <a:buChar char="§"/>
            </a:pPr>
            <a:r>
              <a:rPr lang="en-US" sz="1600" dirty="0"/>
              <a:t>Used for data flow activities, to create pipeline</a:t>
            </a:r>
          </a:p>
          <a:p>
            <a:pPr marL="285750" indent="-285750">
              <a:spcAft>
                <a:spcPts val="600"/>
              </a:spcAft>
              <a:buFont typeface="Wingdings" panose="05000000000000000000" pitchFamily="2" charset="2"/>
              <a:buChar char="§"/>
            </a:pPr>
            <a:r>
              <a:rPr lang="en-US" sz="1600" dirty="0"/>
              <a:t>ADF Components: pipeline, activity, datasets, linked services, integration runtime, trigger, data flow</a:t>
            </a:r>
          </a:p>
          <a:p>
            <a:pPr marL="285750" indent="-285750">
              <a:spcAft>
                <a:spcPts val="600"/>
              </a:spcAft>
              <a:buFont typeface="Wingdings" panose="05000000000000000000" pitchFamily="2" charset="2"/>
              <a:buChar char="§"/>
            </a:pPr>
            <a:r>
              <a:rPr lang="en-US" sz="1600" dirty="0"/>
              <a:t>ELT vs ETL</a:t>
            </a:r>
          </a:p>
          <a:p>
            <a:pPr>
              <a:spcAft>
                <a:spcPts val="600"/>
              </a:spcAft>
            </a:pPr>
            <a:r>
              <a:rPr lang="en-US" sz="1600" dirty="0"/>
              <a:t>Integration Runtime: </a:t>
            </a:r>
          </a:p>
          <a:p>
            <a:pPr marL="285750" indent="-285750">
              <a:spcAft>
                <a:spcPts val="600"/>
              </a:spcAft>
              <a:buFont typeface="Arial" panose="020B0604020202020204" pitchFamily="34" charset="0"/>
              <a:buChar char="•"/>
            </a:pPr>
            <a:r>
              <a:rPr lang="en-US" sz="1600" dirty="0"/>
              <a:t>Azure Auto Resolve: for all azure resources, Self-hosted integration runtime: for on premises, Azure SSIS (</a:t>
            </a:r>
            <a:r>
              <a:rPr lang="en-US" sz="1600" dirty="0" err="1"/>
              <a:t>sql</a:t>
            </a:r>
            <a:r>
              <a:rPr lang="en-US" sz="1600" dirty="0"/>
              <a:t> server integration system) ETL tool:  lift and shift, take existing </a:t>
            </a:r>
            <a:r>
              <a:rPr lang="en-US" sz="1600" dirty="0" err="1"/>
              <a:t>ssis</a:t>
            </a:r>
            <a:r>
              <a:rPr lang="en-US" sz="1600" dirty="0"/>
              <a:t> package and run in azure environment.</a:t>
            </a:r>
          </a:p>
        </p:txBody>
      </p:sp>
      <p:sp>
        <p:nvSpPr>
          <p:cNvPr id="4" name="Date Placeholder 3">
            <a:extLst>
              <a:ext uri="{FF2B5EF4-FFF2-40B4-BE49-F238E27FC236}">
                <a16:creationId xmlns:a16="http://schemas.microsoft.com/office/drawing/2014/main" id="{D9F99C45-04B3-0871-5F78-256E6D111F89}"/>
              </a:ext>
            </a:extLst>
          </p:cNvPr>
          <p:cNvSpPr>
            <a:spLocks noGrp="1"/>
          </p:cNvSpPr>
          <p:nvPr>
            <p:ph type="dt" sz="half" idx="2"/>
          </p:nvPr>
        </p:nvSpPr>
        <p:spPr>
          <a:xfrm>
            <a:off x="9670343" y="6469200"/>
            <a:ext cx="1440000" cy="237600"/>
          </a:xfrm>
        </p:spPr>
        <p:txBody>
          <a:bodyPr wrap="none" anchor="t">
            <a:normAutofit/>
          </a:bodyPr>
          <a:lstStyle/>
          <a:p>
            <a:pPr>
              <a:spcAft>
                <a:spcPts val="600"/>
              </a:spcAft>
              <a:defRPr/>
            </a:pPr>
            <a:r>
              <a:rPr lang="en-GB" noProof="1"/>
              <a:t>August 2023</a:t>
            </a:r>
          </a:p>
        </p:txBody>
      </p:sp>
      <p:sp>
        <p:nvSpPr>
          <p:cNvPr id="5" name="Slide Number Placeholder 4">
            <a:extLst>
              <a:ext uri="{FF2B5EF4-FFF2-40B4-BE49-F238E27FC236}">
                <a16:creationId xmlns:a16="http://schemas.microsoft.com/office/drawing/2014/main" id="{9FF7731F-7BAF-8D76-AC8E-0C4625573CCF}"/>
              </a:ext>
            </a:extLst>
          </p:cNvPr>
          <p:cNvSpPr>
            <a:spLocks noGrp="1"/>
          </p:cNvSpPr>
          <p:nvPr>
            <p:ph type="sldNum" sz="quarter" idx="4"/>
          </p:nvPr>
        </p:nvSpPr>
        <p:spPr>
          <a:xfrm>
            <a:off x="11324177" y="6469199"/>
            <a:ext cx="355564" cy="237600"/>
          </a:xfrm>
        </p:spPr>
        <p:txBody>
          <a:bodyPr wrap="none" anchor="t">
            <a:normAutofit/>
          </a:bodyPr>
          <a:lstStyle/>
          <a:p>
            <a:pPr>
              <a:spcAft>
                <a:spcPts val="600"/>
              </a:spcAft>
            </a:pPr>
            <a:fld id="{D32BAE6A-B452-4007-8177-56DD051636F9}" type="slidenum">
              <a:rPr lang="en-GB" noProof="1" smtClean="0"/>
              <a:pPr>
                <a:spcAft>
                  <a:spcPts val="600"/>
                </a:spcAft>
              </a:pPr>
              <a:t>52</a:t>
            </a:fld>
            <a:endParaRPr lang="en-GB" noProof="1"/>
          </a:p>
        </p:txBody>
      </p:sp>
      <p:sp>
        <p:nvSpPr>
          <p:cNvPr id="6" name="Footer Placeholder 5">
            <a:extLst>
              <a:ext uri="{FF2B5EF4-FFF2-40B4-BE49-F238E27FC236}">
                <a16:creationId xmlns:a16="http://schemas.microsoft.com/office/drawing/2014/main" id="{994762F2-D6DB-56D6-C7BE-3ECB14D404BF}"/>
              </a:ext>
            </a:extLst>
          </p:cNvPr>
          <p:cNvSpPr>
            <a:spLocks noGrp="1"/>
          </p:cNvSpPr>
          <p:nvPr>
            <p:ph type="ftr" sz="quarter" idx="3"/>
          </p:nvPr>
        </p:nvSpPr>
        <p:spPr>
          <a:xfrm>
            <a:off x="3877056" y="6469199"/>
            <a:ext cx="4435312" cy="237600"/>
          </a:xfrm>
        </p:spPr>
        <p:txBody>
          <a:bodyPr wrap="square" anchor="t">
            <a:normAutofit/>
          </a:bodyPr>
          <a:lstStyle/>
          <a:p>
            <a:pPr>
              <a:spcAft>
                <a:spcPts val="600"/>
              </a:spcAft>
              <a:defRPr/>
            </a:pPr>
            <a:r>
              <a:rPr lang="en-GB" noProof="1"/>
              <a:t> </a:t>
            </a:r>
          </a:p>
        </p:txBody>
      </p:sp>
      <p:sp>
        <p:nvSpPr>
          <p:cNvPr id="9" name="TextBox 8">
            <a:extLst>
              <a:ext uri="{FF2B5EF4-FFF2-40B4-BE49-F238E27FC236}">
                <a16:creationId xmlns:a16="http://schemas.microsoft.com/office/drawing/2014/main" id="{C6E1540E-A011-99EE-903D-DAB764960483}"/>
              </a:ext>
            </a:extLst>
          </p:cNvPr>
          <p:cNvSpPr txBox="1"/>
          <p:nvPr/>
        </p:nvSpPr>
        <p:spPr bwMode="auto">
          <a:xfrm>
            <a:off x="6602819" y="4994041"/>
            <a:ext cx="4721358" cy="268535"/>
          </a:xfrm>
          <a:prstGeom prst="rect">
            <a:avLst/>
          </a:prstGeom>
          <a:noFill/>
          <a:ln w="9525" algn="ctr">
            <a:noFill/>
            <a:miter lim="800000"/>
            <a:headEnd/>
            <a:tailEnd/>
          </a:ln>
        </p:spPr>
        <p:txBody>
          <a:bodyPr vert="horz" wrap="square" lIns="0" tIns="0" rIns="0" bIns="0" numCol="1" rtlCol="0" anchor="t" anchorCtr="0" compatLnSpc="1">
            <a:prstTxWarp prst="textNoShape">
              <a:avLst/>
            </a:prstTxWarp>
            <a:spAutoFit/>
          </a:bodyPr>
          <a:lstStyle/>
          <a:p>
            <a:pPr algn="ctr" defTabSz="357708">
              <a:lnSpc>
                <a:spcPct val="140000"/>
              </a:lnSpc>
              <a:buClr>
                <a:schemeClr val="accent2"/>
              </a:buClr>
              <a:buSzPct val="85000"/>
            </a:pPr>
            <a:r>
              <a:rPr lang="en-US" sz="1400" i="1" dirty="0"/>
              <a:t>Linked service</a:t>
            </a:r>
          </a:p>
        </p:txBody>
      </p:sp>
    </p:spTree>
    <p:extLst>
      <p:ext uri="{BB962C8B-B14F-4D97-AF65-F5344CB8AC3E}">
        <p14:creationId xmlns:p14="http://schemas.microsoft.com/office/powerpoint/2010/main" val="453940824"/>
      </p:ext>
    </p:extLst>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BFE575-21CC-4138-12CB-507991B0BFED}"/>
              </a:ext>
            </a:extLst>
          </p:cNvPr>
          <p:cNvSpPr>
            <a:spLocks noGrp="1"/>
          </p:cNvSpPr>
          <p:nvPr>
            <p:ph type="title"/>
          </p:nvPr>
        </p:nvSpPr>
        <p:spPr/>
        <p:txBody>
          <a:bodyPr/>
          <a:lstStyle/>
          <a:p>
            <a:r>
              <a:rPr lang="en-US" dirty="0"/>
              <a:t>Azure Data Factory Day 2</a:t>
            </a:r>
          </a:p>
        </p:txBody>
      </p:sp>
      <p:sp>
        <p:nvSpPr>
          <p:cNvPr id="3" name="Text Placeholder 2">
            <a:extLst>
              <a:ext uri="{FF2B5EF4-FFF2-40B4-BE49-F238E27FC236}">
                <a16:creationId xmlns:a16="http://schemas.microsoft.com/office/drawing/2014/main" id="{00B53A57-22F7-2EEF-401A-4E3BA5B5DCC0}"/>
              </a:ext>
            </a:extLst>
          </p:cNvPr>
          <p:cNvSpPr>
            <a:spLocks noGrp="1"/>
          </p:cNvSpPr>
          <p:nvPr>
            <p:ph type="body" idx="1"/>
          </p:nvPr>
        </p:nvSpPr>
        <p:spPr/>
        <p:txBody>
          <a:bodyPr/>
          <a:lstStyle/>
          <a:p>
            <a:r>
              <a:rPr lang="en-US" dirty="0"/>
              <a:t>Wednesday, 6</a:t>
            </a:r>
            <a:r>
              <a:rPr lang="en-US" baseline="30000" dirty="0"/>
              <a:t>th</a:t>
            </a:r>
            <a:r>
              <a:rPr lang="en-US" dirty="0"/>
              <a:t> September, 2023</a:t>
            </a:r>
          </a:p>
        </p:txBody>
      </p:sp>
      <p:sp>
        <p:nvSpPr>
          <p:cNvPr id="4" name="Text Placeholder 3">
            <a:extLst>
              <a:ext uri="{FF2B5EF4-FFF2-40B4-BE49-F238E27FC236}">
                <a16:creationId xmlns:a16="http://schemas.microsoft.com/office/drawing/2014/main" id="{8B5BE4F9-CB5D-6A92-415D-259B358B1FFF}"/>
              </a:ext>
            </a:extLst>
          </p:cNvPr>
          <p:cNvSpPr>
            <a:spLocks noGrp="1"/>
          </p:cNvSpPr>
          <p:nvPr>
            <p:ph type="body" sz="quarter" idx="13"/>
          </p:nvPr>
        </p:nvSpPr>
        <p:spPr/>
        <p:txBody>
          <a:bodyPr/>
          <a:lstStyle/>
          <a:p>
            <a:r>
              <a:rPr lang="en-US" dirty="0"/>
              <a:t>14</a:t>
            </a:r>
          </a:p>
        </p:txBody>
      </p:sp>
      <p:sp>
        <p:nvSpPr>
          <p:cNvPr id="5" name="Date Placeholder 4">
            <a:extLst>
              <a:ext uri="{FF2B5EF4-FFF2-40B4-BE49-F238E27FC236}">
                <a16:creationId xmlns:a16="http://schemas.microsoft.com/office/drawing/2014/main" id="{01AC46CC-5FB9-E8B5-E050-92FA61EB0F30}"/>
              </a:ext>
            </a:extLst>
          </p:cNvPr>
          <p:cNvSpPr>
            <a:spLocks noGrp="1"/>
          </p:cNvSpPr>
          <p:nvPr>
            <p:ph type="dt" sz="half" idx="2"/>
          </p:nvPr>
        </p:nvSpPr>
        <p:spPr/>
        <p:txBody>
          <a:bodyPr/>
          <a:lstStyle/>
          <a:p>
            <a:pPr>
              <a:defRPr/>
            </a:pPr>
            <a:r>
              <a:rPr lang="en-GB" noProof="1"/>
              <a:t>August 2023</a:t>
            </a:r>
          </a:p>
        </p:txBody>
      </p:sp>
      <p:sp>
        <p:nvSpPr>
          <p:cNvPr id="6" name="Slide Number Placeholder 5">
            <a:extLst>
              <a:ext uri="{FF2B5EF4-FFF2-40B4-BE49-F238E27FC236}">
                <a16:creationId xmlns:a16="http://schemas.microsoft.com/office/drawing/2014/main" id="{89B6EF43-A746-F922-62DD-5E0ED0C5FBAD}"/>
              </a:ext>
            </a:extLst>
          </p:cNvPr>
          <p:cNvSpPr>
            <a:spLocks noGrp="1"/>
          </p:cNvSpPr>
          <p:nvPr>
            <p:ph type="sldNum" sz="quarter" idx="4"/>
          </p:nvPr>
        </p:nvSpPr>
        <p:spPr/>
        <p:txBody>
          <a:bodyPr/>
          <a:lstStyle/>
          <a:p>
            <a:fld id="{D32BAE6A-B452-4007-8177-56DD051636F9}" type="slidenum">
              <a:rPr lang="en-GB" noProof="1" smtClean="0"/>
              <a:pPr/>
              <a:t>53</a:t>
            </a:fld>
            <a:endParaRPr lang="en-GB" noProof="1"/>
          </a:p>
        </p:txBody>
      </p:sp>
      <p:sp>
        <p:nvSpPr>
          <p:cNvPr id="7" name="Footer Placeholder 6">
            <a:extLst>
              <a:ext uri="{FF2B5EF4-FFF2-40B4-BE49-F238E27FC236}">
                <a16:creationId xmlns:a16="http://schemas.microsoft.com/office/drawing/2014/main" id="{D729D1AB-7B86-1942-D5E2-59CD83B793D0}"/>
              </a:ext>
            </a:extLst>
          </p:cNvPr>
          <p:cNvSpPr>
            <a:spLocks noGrp="1"/>
          </p:cNvSpPr>
          <p:nvPr>
            <p:ph type="ftr" sz="quarter" idx="3"/>
          </p:nvPr>
        </p:nvSpPr>
        <p:spPr/>
        <p:txBody>
          <a:bodyPr/>
          <a:lstStyle/>
          <a:p>
            <a:pPr>
              <a:defRPr/>
            </a:pPr>
            <a:r>
              <a:rPr lang="en-GB" noProof="1"/>
              <a:t> </a:t>
            </a:r>
          </a:p>
        </p:txBody>
      </p:sp>
    </p:spTree>
    <p:extLst>
      <p:ext uri="{BB962C8B-B14F-4D97-AF65-F5344CB8AC3E}">
        <p14:creationId xmlns:p14="http://schemas.microsoft.com/office/powerpoint/2010/main" val="2907472397"/>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2C4E57-B9DA-FF47-0350-C85AC52BDD9D}"/>
              </a:ext>
            </a:extLst>
          </p:cNvPr>
          <p:cNvSpPr>
            <a:spLocks noGrp="1"/>
          </p:cNvSpPr>
          <p:nvPr>
            <p:ph type="title"/>
          </p:nvPr>
        </p:nvSpPr>
        <p:spPr/>
        <p:txBody>
          <a:bodyPr/>
          <a:lstStyle/>
          <a:p>
            <a:r>
              <a:rPr lang="en-US" dirty="0"/>
              <a:t>Azure Data Factory Day 2</a:t>
            </a:r>
          </a:p>
        </p:txBody>
      </p:sp>
      <p:sp>
        <p:nvSpPr>
          <p:cNvPr id="3" name="Content Placeholder 2">
            <a:extLst>
              <a:ext uri="{FF2B5EF4-FFF2-40B4-BE49-F238E27FC236}">
                <a16:creationId xmlns:a16="http://schemas.microsoft.com/office/drawing/2014/main" id="{D98D5FC1-F513-DC2F-FF85-9428B810C029}"/>
              </a:ext>
            </a:extLst>
          </p:cNvPr>
          <p:cNvSpPr>
            <a:spLocks noGrp="1"/>
          </p:cNvSpPr>
          <p:nvPr>
            <p:ph sz="quarter" idx="11"/>
          </p:nvPr>
        </p:nvSpPr>
        <p:spPr/>
        <p:txBody>
          <a:bodyPr/>
          <a:lstStyle/>
          <a:p>
            <a:pPr lvl="1"/>
            <a:r>
              <a:rPr lang="en-US" sz="1600" dirty="0"/>
              <a:t>Create pipeline</a:t>
            </a:r>
          </a:p>
          <a:p>
            <a:pPr lvl="1"/>
            <a:r>
              <a:rPr lang="en-US" sz="1600" dirty="0"/>
              <a:t>Monitor and debug pipeline</a:t>
            </a:r>
          </a:p>
          <a:p>
            <a:pPr lvl="1"/>
            <a:r>
              <a:rPr lang="en-US" sz="1600" dirty="0"/>
              <a:t>Triggered pipeline</a:t>
            </a:r>
          </a:p>
          <a:p>
            <a:pPr lvl="1"/>
            <a:r>
              <a:rPr lang="en-US" sz="1600" dirty="0"/>
              <a:t>Dataflow: transformation </a:t>
            </a:r>
          </a:p>
          <a:p>
            <a:pPr lvl="1"/>
            <a:r>
              <a:rPr lang="en-US" sz="1600" dirty="0"/>
              <a:t>Get metadata: get meta data, filter by size and store</a:t>
            </a:r>
          </a:p>
          <a:p>
            <a:pPr lvl="1"/>
            <a:r>
              <a:rPr lang="en-US" sz="1600" dirty="0"/>
              <a:t>Copy data: copies into new folder</a:t>
            </a:r>
          </a:p>
          <a:p>
            <a:pPr lvl="1"/>
            <a:r>
              <a:rPr lang="en-US" sz="1600" dirty="0"/>
              <a:t>If… Else </a:t>
            </a:r>
          </a:p>
        </p:txBody>
      </p:sp>
      <p:sp>
        <p:nvSpPr>
          <p:cNvPr id="4" name="Date Placeholder 3">
            <a:extLst>
              <a:ext uri="{FF2B5EF4-FFF2-40B4-BE49-F238E27FC236}">
                <a16:creationId xmlns:a16="http://schemas.microsoft.com/office/drawing/2014/main" id="{5BDEBD41-C90E-868E-47AE-ED4BC4D3B810}"/>
              </a:ext>
            </a:extLst>
          </p:cNvPr>
          <p:cNvSpPr>
            <a:spLocks noGrp="1"/>
          </p:cNvSpPr>
          <p:nvPr>
            <p:ph type="dt" sz="half" idx="2"/>
          </p:nvPr>
        </p:nvSpPr>
        <p:spPr/>
        <p:txBody>
          <a:bodyPr/>
          <a:lstStyle/>
          <a:p>
            <a:pPr>
              <a:defRPr/>
            </a:pPr>
            <a:r>
              <a:rPr lang="en-GB" noProof="1"/>
              <a:t>August 2023</a:t>
            </a:r>
          </a:p>
        </p:txBody>
      </p:sp>
      <p:sp>
        <p:nvSpPr>
          <p:cNvPr id="5" name="Slide Number Placeholder 4">
            <a:extLst>
              <a:ext uri="{FF2B5EF4-FFF2-40B4-BE49-F238E27FC236}">
                <a16:creationId xmlns:a16="http://schemas.microsoft.com/office/drawing/2014/main" id="{B53F8C72-A0D0-1469-F7CE-8BEFB7FB0DBD}"/>
              </a:ext>
            </a:extLst>
          </p:cNvPr>
          <p:cNvSpPr>
            <a:spLocks noGrp="1"/>
          </p:cNvSpPr>
          <p:nvPr>
            <p:ph type="sldNum" sz="quarter" idx="4"/>
          </p:nvPr>
        </p:nvSpPr>
        <p:spPr/>
        <p:txBody>
          <a:bodyPr/>
          <a:lstStyle/>
          <a:p>
            <a:fld id="{D32BAE6A-B452-4007-8177-56DD051636F9}" type="slidenum">
              <a:rPr lang="en-GB" noProof="1" smtClean="0"/>
              <a:pPr/>
              <a:t>54</a:t>
            </a:fld>
            <a:endParaRPr lang="en-GB" noProof="1"/>
          </a:p>
        </p:txBody>
      </p:sp>
      <p:sp>
        <p:nvSpPr>
          <p:cNvPr id="6" name="Footer Placeholder 5">
            <a:extLst>
              <a:ext uri="{FF2B5EF4-FFF2-40B4-BE49-F238E27FC236}">
                <a16:creationId xmlns:a16="http://schemas.microsoft.com/office/drawing/2014/main" id="{0E2A750D-77F0-66D2-AF48-29C3FEC1CA54}"/>
              </a:ext>
            </a:extLst>
          </p:cNvPr>
          <p:cNvSpPr>
            <a:spLocks noGrp="1"/>
          </p:cNvSpPr>
          <p:nvPr>
            <p:ph type="ftr" sz="quarter" idx="3"/>
          </p:nvPr>
        </p:nvSpPr>
        <p:spPr/>
        <p:txBody>
          <a:bodyPr/>
          <a:lstStyle/>
          <a:p>
            <a:pPr>
              <a:defRPr/>
            </a:pPr>
            <a:r>
              <a:rPr lang="en-GB" noProof="1"/>
              <a:t> </a:t>
            </a:r>
          </a:p>
        </p:txBody>
      </p:sp>
      <p:pic>
        <p:nvPicPr>
          <p:cNvPr id="8" name="Picture 7">
            <a:extLst>
              <a:ext uri="{FF2B5EF4-FFF2-40B4-BE49-F238E27FC236}">
                <a16:creationId xmlns:a16="http://schemas.microsoft.com/office/drawing/2014/main" id="{6E03DF6B-2D73-9A05-49DD-C207DB855D10}"/>
              </a:ext>
            </a:extLst>
          </p:cNvPr>
          <p:cNvPicPr>
            <a:picLocks noChangeAspect="1"/>
          </p:cNvPicPr>
          <p:nvPr/>
        </p:nvPicPr>
        <p:blipFill>
          <a:blip r:embed="rId2"/>
          <a:stretch>
            <a:fillRect/>
          </a:stretch>
        </p:blipFill>
        <p:spPr>
          <a:xfrm>
            <a:off x="6029946" y="1630500"/>
            <a:ext cx="5649291" cy="3379486"/>
          </a:xfrm>
          <a:prstGeom prst="rect">
            <a:avLst/>
          </a:prstGeom>
        </p:spPr>
      </p:pic>
    </p:spTree>
    <p:extLst>
      <p:ext uri="{BB962C8B-B14F-4D97-AF65-F5344CB8AC3E}">
        <p14:creationId xmlns:p14="http://schemas.microsoft.com/office/powerpoint/2010/main" val="3126143472"/>
      </p:ext>
    </p:extLst>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48B4D8-B370-390D-E7ED-CF209EFB75D8}"/>
              </a:ext>
            </a:extLst>
          </p:cNvPr>
          <p:cNvSpPr>
            <a:spLocks noGrp="1"/>
          </p:cNvSpPr>
          <p:nvPr>
            <p:ph type="title"/>
          </p:nvPr>
        </p:nvSpPr>
        <p:spPr/>
        <p:txBody>
          <a:bodyPr/>
          <a:lstStyle/>
          <a:p>
            <a:r>
              <a:rPr lang="en-US" dirty="0">
                <a:effectLst/>
              </a:rPr>
              <a:t>ADF Day 3</a:t>
            </a:r>
            <a:endParaRPr lang="en-US" dirty="0"/>
          </a:p>
        </p:txBody>
      </p:sp>
      <p:sp>
        <p:nvSpPr>
          <p:cNvPr id="3" name="Text Placeholder 2">
            <a:extLst>
              <a:ext uri="{FF2B5EF4-FFF2-40B4-BE49-F238E27FC236}">
                <a16:creationId xmlns:a16="http://schemas.microsoft.com/office/drawing/2014/main" id="{5612212F-AA4B-8251-9A0C-8D25C6DC3AD4}"/>
              </a:ext>
            </a:extLst>
          </p:cNvPr>
          <p:cNvSpPr>
            <a:spLocks noGrp="1"/>
          </p:cNvSpPr>
          <p:nvPr>
            <p:ph type="body" idx="1"/>
          </p:nvPr>
        </p:nvSpPr>
        <p:spPr/>
        <p:txBody>
          <a:bodyPr/>
          <a:lstStyle/>
          <a:p>
            <a:r>
              <a:rPr lang="en-US" dirty="0"/>
              <a:t>Thursday, 7</a:t>
            </a:r>
            <a:r>
              <a:rPr lang="en-US" baseline="30000" dirty="0"/>
              <a:t>th</a:t>
            </a:r>
            <a:r>
              <a:rPr lang="en-US" dirty="0"/>
              <a:t> September, 2023</a:t>
            </a:r>
          </a:p>
        </p:txBody>
      </p:sp>
      <p:sp>
        <p:nvSpPr>
          <p:cNvPr id="4" name="Text Placeholder 3">
            <a:extLst>
              <a:ext uri="{FF2B5EF4-FFF2-40B4-BE49-F238E27FC236}">
                <a16:creationId xmlns:a16="http://schemas.microsoft.com/office/drawing/2014/main" id="{48265CAB-0428-969D-6A97-013225EE173F}"/>
              </a:ext>
            </a:extLst>
          </p:cNvPr>
          <p:cNvSpPr>
            <a:spLocks noGrp="1"/>
          </p:cNvSpPr>
          <p:nvPr>
            <p:ph type="body" sz="quarter" idx="13"/>
          </p:nvPr>
        </p:nvSpPr>
        <p:spPr/>
        <p:txBody>
          <a:bodyPr/>
          <a:lstStyle/>
          <a:p>
            <a:r>
              <a:rPr lang="en-US" dirty="0"/>
              <a:t>15</a:t>
            </a:r>
          </a:p>
        </p:txBody>
      </p:sp>
      <p:sp>
        <p:nvSpPr>
          <p:cNvPr id="5" name="Date Placeholder 4">
            <a:extLst>
              <a:ext uri="{FF2B5EF4-FFF2-40B4-BE49-F238E27FC236}">
                <a16:creationId xmlns:a16="http://schemas.microsoft.com/office/drawing/2014/main" id="{C805DD23-5FD3-C672-E3E8-071A0BE71BD0}"/>
              </a:ext>
            </a:extLst>
          </p:cNvPr>
          <p:cNvSpPr>
            <a:spLocks noGrp="1"/>
          </p:cNvSpPr>
          <p:nvPr>
            <p:ph type="dt" sz="half" idx="2"/>
          </p:nvPr>
        </p:nvSpPr>
        <p:spPr/>
        <p:txBody>
          <a:bodyPr/>
          <a:lstStyle/>
          <a:p>
            <a:pPr>
              <a:defRPr/>
            </a:pPr>
            <a:r>
              <a:rPr lang="en-GB" noProof="1"/>
              <a:t>August 2023</a:t>
            </a:r>
          </a:p>
        </p:txBody>
      </p:sp>
      <p:sp>
        <p:nvSpPr>
          <p:cNvPr id="6" name="Slide Number Placeholder 5">
            <a:extLst>
              <a:ext uri="{FF2B5EF4-FFF2-40B4-BE49-F238E27FC236}">
                <a16:creationId xmlns:a16="http://schemas.microsoft.com/office/drawing/2014/main" id="{7F30D69D-ADA0-4652-9665-159AA93EE4BC}"/>
              </a:ext>
            </a:extLst>
          </p:cNvPr>
          <p:cNvSpPr>
            <a:spLocks noGrp="1"/>
          </p:cNvSpPr>
          <p:nvPr>
            <p:ph type="sldNum" sz="quarter" idx="4"/>
          </p:nvPr>
        </p:nvSpPr>
        <p:spPr/>
        <p:txBody>
          <a:bodyPr/>
          <a:lstStyle/>
          <a:p>
            <a:fld id="{D32BAE6A-B452-4007-8177-56DD051636F9}" type="slidenum">
              <a:rPr lang="en-GB" noProof="1" smtClean="0"/>
              <a:pPr/>
              <a:t>55</a:t>
            </a:fld>
            <a:endParaRPr lang="en-GB" noProof="1"/>
          </a:p>
        </p:txBody>
      </p:sp>
      <p:sp>
        <p:nvSpPr>
          <p:cNvPr id="7" name="Footer Placeholder 6">
            <a:extLst>
              <a:ext uri="{FF2B5EF4-FFF2-40B4-BE49-F238E27FC236}">
                <a16:creationId xmlns:a16="http://schemas.microsoft.com/office/drawing/2014/main" id="{2BEB4D39-1E81-EE83-2F86-50FE3D73F7A1}"/>
              </a:ext>
            </a:extLst>
          </p:cNvPr>
          <p:cNvSpPr>
            <a:spLocks noGrp="1"/>
          </p:cNvSpPr>
          <p:nvPr>
            <p:ph type="ftr" sz="quarter" idx="3"/>
          </p:nvPr>
        </p:nvSpPr>
        <p:spPr/>
        <p:txBody>
          <a:bodyPr/>
          <a:lstStyle/>
          <a:p>
            <a:pPr>
              <a:defRPr/>
            </a:pPr>
            <a:r>
              <a:rPr lang="en-GB" noProof="1"/>
              <a:t> </a:t>
            </a:r>
          </a:p>
        </p:txBody>
      </p:sp>
    </p:spTree>
    <p:extLst>
      <p:ext uri="{BB962C8B-B14F-4D97-AF65-F5344CB8AC3E}">
        <p14:creationId xmlns:p14="http://schemas.microsoft.com/office/powerpoint/2010/main" val="1502704824"/>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0545C6-936C-0BF2-5BC3-4671AF7648AF}"/>
              </a:ext>
            </a:extLst>
          </p:cNvPr>
          <p:cNvSpPr>
            <a:spLocks noGrp="1"/>
          </p:cNvSpPr>
          <p:nvPr>
            <p:ph type="title"/>
          </p:nvPr>
        </p:nvSpPr>
        <p:spPr/>
        <p:txBody>
          <a:bodyPr/>
          <a:lstStyle/>
          <a:p>
            <a:r>
              <a:rPr lang="en-US" dirty="0"/>
              <a:t>Azure Data Factory Day 3</a:t>
            </a:r>
          </a:p>
        </p:txBody>
      </p:sp>
      <p:sp>
        <p:nvSpPr>
          <p:cNvPr id="3" name="Content Placeholder 2">
            <a:extLst>
              <a:ext uri="{FF2B5EF4-FFF2-40B4-BE49-F238E27FC236}">
                <a16:creationId xmlns:a16="http://schemas.microsoft.com/office/drawing/2014/main" id="{B3999599-EAD2-0CA8-7E15-C03F362EA63D}"/>
              </a:ext>
            </a:extLst>
          </p:cNvPr>
          <p:cNvSpPr>
            <a:spLocks noGrp="1"/>
          </p:cNvSpPr>
          <p:nvPr>
            <p:ph sz="quarter" idx="11"/>
          </p:nvPr>
        </p:nvSpPr>
        <p:spPr/>
        <p:txBody>
          <a:bodyPr/>
          <a:lstStyle/>
          <a:p>
            <a:pPr marL="285750" indent="-285750">
              <a:buFont typeface="Arial" panose="020B0604020202020204" pitchFamily="34" charset="0"/>
              <a:buChar char="•"/>
            </a:pPr>
            <a:r>
              <a:rPr lang="en-US" dirty="0"/>
              <a:t>Dataflow creation, Join, Sink</a:t>
            </a:r>
          </a:p>
          <a:p>
            <a:pPr marL="285750" indent="-285750">
              <a:buFont typeface="Arial" panose="020B0604020202020204" pitchFamily="34" charset="0"/>
              <a:buChar char="•"/>
            </a:pPr>
            <a:endParaRPr lang="en-US" dirty="0"/>
          </a:p>
        </p:txBody>
      </p:sp>
      <p:sp>
        <p:nvSpPr>
          <p:cNvPr id="4" name="Date Placeholder 3">
            <a:extLst>
              <a:ext uri="{FF2B5EF4-FFF2-40B4-BE49-F238E27FC236}">
                <a16:creationId xmlns:a16="http://schemas.microsoft.com/office/drawing/2014/main" id="{4D647357-2289-3A9F-AC5E-F5F7BA569505}"/>
              </a:ext>
            </a:extLst>
          </p:cNvPr>
          <p:cNvSpPr>
            <a:spLocks noGrp="1"/>
          </p:cNvSpPr>
          <p:nvPr>
            <p:ph type="dt" sz="half" idx="2"/>
          </p:nvPr>
        </p:nvSpPr>
        <p:spPr/>
        <p:txBody>
          <a:bodyPr/>
          <a:lstStyle/>
          <a:p>
            <a:pPr>
              <a:defRPr/>
            </a:pPr>
            <a:r>
              <a:rPr lang="en-GB" noProof="1"/>
              <a:t>August 2023</a:t>
            </a:r>
          </a:p>
        </p:txBody>
      </p:sp>
      <p:sp>
        <p:nvSpPr>
          <p:cNvPr id="5" name="Slide Number Placeholder 4">
            <a:extLst>
              <a:ext uri="{FF2B5EF4-FFF2-40B4-BE49-F238E27FC236}">
                <a16:creationId xmlns:a16="http://schemas.microsoft.com/office/drawing/2014/main" id="{0B0198CE-107A-6EC4-A3E9-296D893B5033}"/>
              </a:ext>
            </a:extLst>
          </p:cNvPr>
          <p:cNvSpPr>
            <a:spLocks noGrp="1"/>
          </p:cNvSpPr>
          <p:nvPr>
            <p:ph type="sldNum" sz="quarter" idx="4"/>
          </p:nvPr>
        </p:nvSpPr>
        <p:spPr/>
        <p:txBody>
          <a:bodyPr/>
          <a:lstStyle/>
          <a:p>
            <a:fld id="{D32BAE6A-B452-4007-8177-56DD051636F9}" type="slidenum">
              <a:rPr lang="en-GB" noProof="1" smtClean="0"/>
              <a:pPr/>
              <a:t>56</a:t>
            </a:fld>
            <a:endParaRPr lang="en-GB" noProof="1"/>
          </a:p>
        </p:txBody>
      </p:sp>
      <p:sp>
        <p:nvSpPr>
          <p:cNvPr id="6" name="Footer Placeholder 5">
            <a:extLst>
              <a:ext uri="{FF2B5EF4-FFF2-40B4-BE49-F238E27FC236}">
                <a16:creationId xmlns:a16="http://schemas.microsoft.com/office/drawing/2014/main" id="{C9D9C857-F248-BA62-F88D-25C08526E817}"/>
              </a:ext>
            </a:extLst>
          </p:cNvPr>
          <p:cNvSpPr>
            <a:spLocks noGrp="1"/>
          </p:cNvSpPr>
          <p:nvPr>
            <p:ph type="ftr" sz="quarter" idx="3"/>
          </p:nvPr>
        </p:nvSpPr>
        <p:spPr/>
        <p:txBody>
          <a:bodyPr/>
          <a:lstStyle/>
          <a:p>
            <a:pPr>
              <a:defRPr/>
            </a:pPr>
            <a:r>
              <a:rPr lang="en-GB" noProof="1"/>
              <a:t> </a:t>
            </a:r>
          </a:p>
        </p:txBody>
      </p:sp>
      <p:pic>
        <p:nvPicPr>
          <p:cNvPr id="8" name="Picture 7">
            <a:extLst>
              <a:ext uri="{FF2B5EF4-FFF2-40B4-BE49-F238E27FC236}">
                <a16:creationId xmlns:a16="http://schemas.microsoft.com/office/drawing/2014/main" id="{84FB081A-9840-8D45-222E-EE39EA7C1E0D}"/>
              </a:ext>
            </a:extLst>
          </p:cNvPr>
          <p:cNvPicPr>
            <a:picLocks noChangeAspect="1"/>
          </p:cNvPicPr>
          <p:nvPr/>
        </p:nvPicPr>
        <p:blipFill>
          <a:blip r:embed="rId2"/>
          <a:stretch>
            <a:fillRect/>
          </a:stretch>
        </p:blipFill>
        <p:spPr>
          <a:xfrm>
            <a:off x="3288060" y="2142033"/>
            <a:ext cx="5611118" cy="3740745"/>
          </a:xfrm>
          <a:prstGeom prst="rect">
            <a:avLst/>
          </a:prstGeom>
        </p:spPr>
      </p:pic>
    </p:spTree>
    <p:extLst>
      <p:ext uri="{BB962C8B-B14F-4D97-AF65-F5344CB8AC3E}">
        <p14:creationId xmlns:p14="http://schemas.microsoft.com/office/powerpoint/2010/main" val="1873844525"/>
      </p:ext>
    </p:extLst>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9AE5072-13BF-BBAF-A72A-B4F225502361}"/>
              </a:ext>
            </a:extLst>
          </p:cNvPr>
          <p:cNvSpPr>
            <a:spLocks noGrp="1"/>
          </p:cNvSpPr>
          <p:nvPr>
            <p:ph sz="quarter" idx="11"/>
          </p:nvPr>
        </p:nvSpPr>
        <p:spPr>
          <a:xfrm>
            <a:off x="637680" y="901890"/>
            <a:ext cx="10914063" cy="4694236"/>
          </a:xfrm>
        </p:spPr>
        <p:txBody>
          <a:bodyPr/>
          <a:lstStyle/>
          <a:p>
            <a:pPr marL="0" marR="0">
              <a:spcBef>
                <a:spcPts val="0"/>
              </a:spcBef>
              <a:spcAft>
                <a:spcPts val="0"/>
              </a:spcAft>
            </a:pPr>
            <a:r>
              <a:rPr lang="en-US" sz="1600" dirty="0">
                <a:effectLst/>
              </a:rPr>
              <a:t>API: to get and post the data                                                                                              For Each</a:t>
            </a:r>
          </a:p>
          <a:p>
            <a:pPr marL="0" marR="0">
              <a:spcBef>
                <a:spcPts val="0"/>
              </a:spcBef>
              <a:spcAft>
                <a:spcPts val="0"/>
              </a:spcAft>
            </a:pPr>
            <a:r>
              <a:rPr lang="en-US" sz="1800" dirty="0">
                <a:effectLst/>
                <a:latin typeface="Calibri" panose="020F0502020204030204" pitchFamily="34" charset="0"/>
              </a:rPr>
              <a:t> </a:t>
            </a:r>
          </a:p>
        </p:txBody>
      </p:sp>
      <p:sp>
        <p:nvSpPr>
          <p:cNvPr id="4" name="Date Placeholder 3">
            <a:extLst>
              <a:ext uri="{FF2B5EF4-FFF2-40B4-BE49-F238E27FC236}">
                <a16:creationId xmlns:a16="http://schemas.microsoft.com/office/drawing/2014/main" id="{26F1ADCB-3448-B2B9-35C2-D80816D7D064}"/>
              </a:ext>
            </a:extLst>
          </p:cNvPr>
          <p:cNvSpPr>
            <a:spLocks noGrp="1"/>
          </p:cNvSpPr>
          <p:nvPr>
            <p:ph type="dt" sz="half" idx="2"/>
          </p:nvPr>
        </p:nvSpPr>
        <p:spPr/>
        <p:txBody>
          <a:bodyPr/>
          <a:lstStyle/>
          <a:p>
            <a:pPr>
              <a:defRPr/>
            </a:pPr>
            <a:r>
              <a:rPr lang="en-GB" noProof="1"/>
              <a:t>August 2023</a:t>
            </a:r>
          </a:p>
        </p:txBody>
      </p:sp>
      <p:sp>
        <p:nvSpPr>
          <p:cNvPr id="5" name="Slide Number Placeholder 4">
            <a:extLst>
              <a:ext uri="{FF2B5EF4-FFF2-40B4-BE49-F238E27FC236}">
                <a16:creationId xmlns:a16="http://schemas.microsoft.com/office/drawing/2014/main" id="{9795DD02-1076-443C-7C84-72FEB3D56DD1}"/>
              </a:ext>
            </a:extLst>
          </p:cNvPr>
          <p:cNvSpPr>
            <a:spLocks noGrp="1"/>
          </p:cNvSpPr>
          <p:nvPr>
            <p:ph type="sldNum" sz="quarter" idx="4"/>
          </p:nvPr>
        </p:nvSpPr>
        <p:spPr/>
        <p:txBody>
          <a:bodyPr/>
          <a:lstStyle/>
          <a:p>
            <a:fld id="{D32BAE6A-B452-4007-8177-56DD051636F9}" type="slidenum">
              <a:rPr lang="en-GB" noProof="1" smtClean="0"/>
              <a:pPr/>
              <a:t>57</a:t>
            </a:fld>
            <a:endParaRPr lang="en-GB" noProof="1"/>
          </a:p>
        </p:txBody>
      </p:sp>
      <p:sp>
        <p:nvSpPr>
          <p:cNvPr id="6" name="Footer Placeholder 5">
            <a:extLst>
              <a:ext uri="{FF2B5EF4-FFF2-40B4-BE49-F238E27FC236}">
                <a16:creationId xmlns:a16="http://schemas.microsoft.com/office/drawing/2014/main" id="{8FFC92EF-5766-D6DB-4A31-57BF3FD14C7F}"/>
              </a:ext>
            </a:extLst>
          </p:cNvPr>
          <p:cNvSpPr>
            <a:spLocks noGrp="1"/>
          </p:cNvSpPr>
          <p:nvPr>
            <p:ph type="ftr" sz="quarter" idx="3"/>
          </p:nvPr>
        </p:nvSpPr>
        <p:spPr/>
        <p:txBody>
          <a:bodyPr/>
          <a:lstStyle/>
          <a:p>
            <a:pPr>
              <a:defRPr/>
            </a:pPr>
            <a:r>
              <a:rPr lang="en-GB" noProof="1"/>
              <a:t> </a:t>
            </a:r>
          </a:p>
        </p:txBody>
      </p:sp>
      <p:pic>
        <p:nvPicPr>
          <p:cNvPr id="8" name="Picture 7">
            <a:extLst>
              <a:ext uri="{FF2B5EF4-FFF2-40B4-BE49-F238E27FC236}">
                <a16:creationId xmlns:a16="http://schemas.microsoft.com/office/drawing/2014/main" id="{2774239A-82E9-E612-9DF5-20110F82A9D5}"/>
              </a:ext>
            </a:extLst>
          </p:cNvPr>
          <p:cNvPicPr>
            <a:picLocks noChangeAspect="1"/>
          </p:cNvPicPr>
          <p:nvPr/>
        </p:nvPicPr>
        <p:blipFill>
          <a:blip r:embed="rId2"/>
          <a:stretch>
            <a:fillRect/>
          </a:stretch>
        </p:blipFill>
        <p:spPr>
          <a:xfrm>
            <a:off x="552620" y="1991054"/>
            <a:ext cx="4232003" cy="2875891"/>
          </a:xfrm>
          <a:prstGeom prst="rect">
            <a:avLst/>
          </a:prstGeom>
        </p:spPr>
      </p:pic>
      <p:pic>
        <p:nvPicPr>
          <p:cNvPr id="10" name="Picture 9">
            <a:extLst>
              <a:ext uri="{FF2B5EF4-FFF2-40B4-BE49-F238E27FC236}">
                <a16:creationId xmlns:a16="http://schemas.microsoft.com/office/drawing/2014/main" id="{25BC6CA8-E7E1-89D1-3840-8D050F2E6665}"/>
              </a:ext>
            </a:extLst>
          </p:cNvPr>
          <p:cNvPicPr>
            <a:picLocks noChangeAspect="1"/>
          </p:cNvPicPr>
          <p:nvPr/>
        </p:nvPicPr>
        <p:blipFill>
          <a:blip r:embed="rId3"/>
          <a:stretch>
            <a:fillRect/>
          </a:stretch>
        </p:blipFill>
        <p:spPr>
          <a:xfrm>
            <a:off x="6582642" y="1991054"/>
            <a:ext cx="4741535" cy="2623856"/>
          </a:xfrm>
          <a:prstGeom prst="rect">
            <a:avLst/>
          </a:prstGeom>
        </p:spPr>
      </p:pic>
    </p:spTree>
    <p:extLst>
      <p:ext uri="{BB962C8B-B14F-4D97-AF65-F5344CB8AC3E}">
        <p14:creationId xmlns:p14="http://schemas.microsoft.com/office/powerpoint/2010/main" val="3904080973"/>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F3D883-D480-382E-F165-37FAFFF17645}"/>
              </a:ext>
            </a:extLst>
          </p:cNvPr>
          <p:cNvSpPr>
            <a:spLocks noGrp="1"/>
          </p:cNvSpPr>
          <p:nvPr>
            <p:ph type="title"/>
          </p:nvPr>
        </p:nvSpPr>
        <p:spPr/>
        <p:txBody>
          <a:bodyPr/>
          <a:lstStyle/>
          <a:p>
            <a:r>
              <a:rPr lang="en-US" dirty="0"/>
              <a:t>ADF Day 4</a:t>
            </a:r>
          </a:p>
        </p:txBody>
      </p:sp>
      <p:sp>
        <p:nvSpPr>
          <p:cNvPr id="3" name="Text Placeholder 2">
            <a:extLst>
              <a:ext uri="{FF2B5EF4-FFF2-40B4-BE49-F238E27FC236}">
                <a16:creationId xmlns:a16="http://schemas.microsoft.com/office/drawing/2014/main" id="{5D5EEBF4-A9E6-599B-4F6F-D42BC02C8B35}"/>
              </a:ext>
            </a:extLst>
          </p:cNvPr>
          <p:cNvSpPr>
            <a:spLocks noGrp="1"/>
          </p:cNvSpPr>
          <p:nvPr>
            <p:ph type="body" idx="1"/>
          </p:nvPr>
        </p:nvSpPr>
        <p:spPr/>
        <p:txBody>
          <a:bodyPr/>
          <a:lstStyle/>
          <a:p>
            <a:r>
              <a:rPr lang="en-US" dirty="0"/>
              <a:t>Friday, 8</a:t>
            </a:r>
            <a:r>
              <a:rPr lang="en-US" baseline="30000" dirty="0"/>
              <a:t>th</a:t>
            </a:r>
            <a:r>
              <a:rPr lang="en-US" dirty="0"/>
              <a:t> September, 2023</a:t>
            </a:r>
          </a:p>
        </p:txBody>
      </p:sp>
      <p:sp>
        <p:nvSpPr>
          <p:cNvPr id="4" name="Text Placeholder 3">
            <a:extLst>
              <a:ext uri="{FF2B5EF4-FFF2-40B4-BE49-F238E27FC236}">
                <a16:creationId xmlns:a16="http://schemas.microsoft.com/office/drawing/2014/main" id="{5AD8D13F-530D-4D7F-552F-38D23C745FB8}"/>
              </a:ext>
            </a:extLst>
          </p:cNvPr>
          <p:cNvSpPr>
            <a:spLocks noGrp="1"/>
          </p:cNvSpPr>
          <p:nvPr>
            <p:ph type="body" sz="quarter" idx="13"/>
          </p:nvPr>
        </p:nvSpPr>
        <p:spPr/>
        <p:txBody>
          <a:bodyPr/>
          <a:lstStyle/>
          <a:p>
            <a:r>
              <a:rPr lang="en-US" dirty="0"/>
              <a:t>16</a:t>
            </a:r>
          </a:p>
        </p:txBody>
      </p:sp>
      <p:sp>
        <p:nvSpPr>
          <p:cNvPr id="5" name="Date Placeholder 4">
            <a:extLst>
              <a:ext uri="{FF2B5EF4-FFF2-40B4-BE49-F238E27FC236}">
                <a16:creationId xmlns:a16="http://schemas.microsoft.com/office/drawing/2014/main" id="{F1EAB956-7F11-391E-0022-D28006422B48}"/>
              </a:ext>
            </a:extLst>
          </p:cNvPr>
          <p:cNvSpPr>
            <a:spLocks noGrp="1"/>
          </p:cNvSpPr>
          <p:nvPr>
            <p:ph type="dt" sz="half" idx="2"/>
          </p:nvPr>
        </p:nvSpPr>
        <p:spPr/>
        <p:txBody>
          <a:bodyPr/>
          <a:lstStyle/>
          <a:p>
            <a:pPr>
              <a:defRPr/>
            </a:pPr>
            <a:r>
              <a:rPr lang="en-GB" noProof="1"/>
              <a:t>August 2023</a:t>
            </a:r>
          </a:p>
        </p:txBody>
      </p:sp>
      <p:sp>
        <p:nvSpPr>
          <p:cNvPr id="6" name="Slide Number Placeholder 5">
            <a:extLst>
              <a:ext uri="{FF2B5EF4-FFF2-40B4-BE49-F238E27FC236}">
                <a16:creationId xmlns:a16="http://schemas.microsoft.com/office/drawing/2014/main" id="{9E016746-DFEC-4E83-509C-19C0E4ADC1A6}"/>
              </a:ext>
            </a:extLst>
          </p:cNvPr>
          <p:cNvSpPr>
            <a:spLocks noGrp="1"/>
          </p:cNvSpPr>
          <p:nvPr>
            <p:ph type="sldNum" sz="quarter" idx="4"/>
          </p:nvPr>
        </p:nvSpPr>
        <p:spPr/>
        <p:txBody>
          <a:bodyPr/>
          <a:lstStyle/>
          <a:p>
            <a:fld id="{D32BAE6A-B452-4007-8177-56DD051636F9}" type="slidenum">
              <a:rPr lang="en-GB" noProof="1" smtClean="0"/>
              <a:pPr/>
              <a:t>58</a:t>
            </a:fld>
            <a:endParaRPr lang="en-GB" noProof="1"/>
          </a:p>
        </p:txBody>
      </p:sp>
      <p:sp>
        <p:nvSpPr>
          <p:cNvPr id="7" name="Footer Placeholder 6">
            <a:extLst>
              <a:ext uri="{FF2B5EF4-FFF2-40B4-BE49-F238E27FC236}">
                <a16:creationId xmlns:a16="http://schemas.microsoft.com/office/drawing/2014/main" id="{AE41B718-E2FA-9174-396C-2CAAC48F7DAD}"/>
              </a:ext>
            </a:extLst>
          </p:cNvPr>
          <p:cNvSpPr>
            <a:spLocks noGrp="1"/>
          </p:cNvSpPr>
          <p:nvPr>
            <p:ph type="ftr" sz="quarter" idx="3"/>
          </p:nvPr>
        </p:nvSpPr>
        <p:spPr/>
        <p:txBody>
          <a:bodyPr/>
          <a:lstStyle/>
          <a:p>
            <a:pPr>
              <a:defRPr/>
            </a:pPr>
            <a:r>
              <a:rPr lang="en-GB" noProof="1"/>
              <a:t> </a:t>
            </a:r>
          </a:p>
        </p:txBody>
      </p:sp>
    </p:spTree>
    <p:extLst>
      <p:ext uri="{BB962C8B-B14F-4D97-AF65-F5344CB8AC3E}">
        <p14:creationId xmlns:p14="http://schemas.microsoft.com/office/powerpoint/2010/main" val="1514115364"/>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85E7CE-A1D5-9B36-C7E6-17ED971F0434}"/>
              </a:ext>
            </a:extLst>
          </p:cNvPr>
          <p:cNvSpPr>
            <a:spLocks noGrp="1"/>
          </p:cNvSpPr>
          <p:nvPr>
            <p:ph type="title"/>
          </p:nvPr>
        </p:nvSpPr>
        <p:spPr/>
        <p:txBody>
          <a:bodyPr/>
          <a:lstStyle/>
          <a:p>
            <a:r>
              <a:rPr lang="en-US" dirty="0"/>
              <a:t>ADF Day 4</a:t>
            </a:r>
          </a:p>
        </p:txBody>
      </p:sp>
      <p:sp>
        <p:nvSpPr>
          <p:cNvPr id="4" name="Date Placeholder 3">
            <a:extLst>
              <a:ext uri="{FF2B5EF4-FFF2-40B4-BE49-F238E27FC236}">
                <a16:creationId xmlns:a16="http://schemas.microsoft.com/office/drawing/2014/main" id="{CFD049DE-4095-B6E2-AAB1-E212D518BDA6}"/>
              </a:ext>
            </a:extLst>
          </p:cNvPr>
          <p:cNvSpPr>
            <a:spLocks noGrp="1"/>
          </p:cNvSpPr>
          <p:nvPr>
            <p:ph type="dt" sz="half" idx="2"/>
          </p:nvPr>
        </p:nvSpPr>
        <p:spPr/>
        <p:txBody>
          <a:bodyPr/>
          <a:lstStyle/>
          <a:p>
            <a:pPr>
              <a:defRPr/>
            </a:pPr>
            <a:r>
              <a:rPr lang="en-GB" noProof="1"/>
              <a:t>August 2023</a:t>
            </a:r>
          </a:p>
        </p:txBody>
      </p:sp>
      <p:sp>
        <p:nvSpPr>
          <p:cNvPr id="5" name="Slide Number Placeholder 4">
            <a:extLst>
              <a:ext uri="{FF2B5EF4-FFF2-40B4-BE49-F238E27FC236}">
                <a16:creationId xmlns:a16="http://schemas.microsoft.com/office/drawing/2014/main" id="{FA07B2B9-838A-0683-1A40-59ACAC1FE2C7}"/>
              </a:ext>
            </a:extLst>
          </p:cNvPr>
          <p:cNvSpPr>
            <a:spLocks noGrp="1"/>
          </p:cNvSpPr>
          <p:nvPr>
            <p:ph type="sldNum" sz="quarter" idx="4"/>
          </p:nvPr>
        </p:nvSpPr>
        <p:spPr/>
        <p:txBody>
          <a:bodyPr/>
          <a:lstStyle/>
          <a:p>
            <a:fld id="{D32BAE6A-B452-4007-8177-56DD051636F9}" type="slidenum">
              <a:rPr lang="en-GB" noProof="1" smtClean="0"/>
              <a:pPr/>
              <a:t>59</a:t>
            </a:fld>
            <a:endParaRPr lang="en-GB" noProof="1"/>
          </a:p>
        </p:txBody>
      </p:sp>
      <p:sp>
        <p:nvSpPr>
          <p:cNvPr id="6" name="Footer Placeholder 5">
            <a:extLst>
              <a:ext uri="{FF2B5EF4-FFF2-40B4-BE49-F238E27FC236}">
                <a16:creationId xmlns:a16="http://schemas.microsoft.com/office/drawing/2014/main" id="{87E9F08A-F5D0-BE2B-44A8-15EB96F3DD8F}"/>
              </a:ext>
            </a:extLst>
          </p:cNvPr>
          <p:cNvSpPr>
            <a:spLocks noGrp="1"/>
          </p:cNvSpPr>
          <p:nvPr>
            <p:ph type="ftr" sz="quarter" idx="3"/>
          </p:nvPr>
        </p:nvSpPr>
        <p:spPr/>
        <p:txBody>
          <a:bodyPr/>
          <a:lstStyle/>
          <a:p>
            <a:pPr>
              <a:defRPr/>
            </a:pPr>
            <a:r>
              <a:rPr lang="en-GB" noProof="1"/>
              <a:t> </a:t>
            </a:r>
          </a:p>
        </p:txBody>
      </p:sp>
      <p:pic>
        <p:nvPicPr>
          <p:cNvPr id="1026" name="Picture 2">
            <a:extLst>
              <a:ext uri="{FF2B5EF4-FFF2-40B4-BE49-F238E27FC236}">
                <a16:creationId xmlns:a16="http://schemas.microsoft.com/office/drawing/2014/main" id="{02E48B94-3661-DE83-4985-B7BC0D57C951}"/>
              </a:ext>
            </a:extLst>
          </p:cNvPr>
          <p:cNvPicPr>
            <a:picLocks noGrp="1" noChangeAspect="1" noChangeArrowheads="1"/>
          </p:cNvPicPr>
          <p:nvPr>
            <p:ph sz="quarter" idx="11"/>
          </p:nvPr>
        </p:nvPicPr>
        <p:blipFill>
          <a:blip r:embed="rId2">
            <a:extLst>
              <a:ext uri="{28A0092B-C50C-407E-A947-70E740481C1C}">
                <a14:useLocalDpi xmlns:a14="http://schemas.microsoft.com/office/drawing/2010/main" val="0"/>
              </a:ext>
            </a:extLst>
          </a:blip>
          <a:srcRect/>
          <a:stretch>
            <a:fillRect/>
          </a:stretch>
        </p:blipFill>
        <p:spPr bwMode="auto">
          <a:xfrm>
            <a:off x="1669376" y="2124500"/>
            <a:ext cx="4174400" cy="2609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a:extLst>
              <a:ext uri="{FF2B5EF4-FFF2-40B4-BE49-F238E27FC236}">
                <a16:creationId xmlns:a16="http://schemas.microsoft.com/office/drawing/2014/main" id="{B4B3B833-EC48-6338-D349-1622BEC9DA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77765" y="2124501"/>
            <a:ext cx="4622520" cy="260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7068344"/>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sz="quarter" idx="11"/>
          </p:nvPr>
        </p:nvSpPr>
        <p:spPr>
          <a:xfrm>
            <a:off x="765174" y="870631"/>
            <a:ext cx="10914063" cy="4694236"/>
          </a:xfrm>
        </p:spPr>
        <p:txBody>
          <a:bodyPr/>
          <a:lstStyle/>
          <a:p>
            <a:pPr lvl="1"/>
            <a:r>
              <a:rPr lang="en-GB" dirty="0"/>
              <a:t>Requirement Management Techniques are:</a:t>
            </a:r>
          </a:p>
          <a:p>
            <a:pPr marL="0" lvl="1" indent="0">
              <a:buNone/>
            </a:pPr>
            <a:r>
              <a:rPr lang="en-GB" dirty="0"/>
              <a:t>	-- Work Breakdown Structure</a:t>
            </a:r>
          </a:p>
          <a:p>
            <a:pPr marL="0" lvl="1" indent="0">
              <a:buNone/>
            </a:pPr>
            <a:r>
              <a:rPr lang="en-GB" dirty="0"/>
              <a:t>	-- Gantt Chart</a:t>
            </a:r>
          </a:p>
          <a:p>
            <a:pPr marL="0" lvl="1" indent="0">
              <a:buNone/>
            </a:pPr>
            <a:r>
              <a:rPr lang="en-GB" dirty="0"/>
              <a:t>	-- Critical Path Method</a:t>
            </a:r>
          </a:p>
          <a:p>
            <a:pPr marL="0" lvl="1" indent="0">
              <a:buNone/>
            </a:pPr>
            <a:r>
              <a:rPr lang="en-GB" dirty="0"/>
              <a:t>	-- Waterfall Method: </a:t>
            </a:r>
          </a:p>
          <a:p>
            <a:pPr marL="0" lvl="1" indent="0">
              <a:buNone/>
            </a:pPr>
            <a:r>
              <a:rPr lang="en-GB" dirty="0"/>
              <a:t>		Advantage: If requirement is well known and time isn’t an issue, can use</a:t>
            </a:r>
          </a:p>
          <a:p>
            <a:pPr marL="0" lvl="1" indent="0">
              <a:buNone/>
            </a:pPr>
            <a:r>
              <a:rPr lang="en-GB" dirty="0"/>
              <a:t>		Disadvantage: client can’t see the project until the end, takes a lot of time</a:t>
            </a:r>
          </a:p>
          <a:p>
            <a:pPr marL="0" lvl="1" indent="0">
              <a:buNone/>
            </a:pPr>
            <a:r>
              <a:rPr lang="en-GB" dirty="0"/>
              <a:t>	-- Agile Method: Introduction </a:t>
            </a:r>
          </a:p>
          <a:p>
            <a:pPr marL="230400" marR="0" lvl="1" indent="-230400" algn="l" defTabSz="357708" rtl="0" eaLnBrk="1" fontAlgn="auto" latinLnBrk="0" hangingPunct="1">
              <a:lnSpc>
                <a:spcPct val="140000"/>
              </a:lnSpc>
              <a:spcBef>
                <a:spcPts val="0"/>
              </a:spcBef>
              <a:spcAft>
                <a:spcPts val="0"/>
              </a:spcAft>
              <a:buClr>
                <a:srgbClr val="DD1D21"/>
              </a:buClr>
              <a:buSzPct val="75000"/>
              <a:buFont typeface="Wingdings" panose="05000000000000000000" pitchFamily="2" charset="2"/>
              <a:buChar char=""/>
              <a:tabLst/>
              <a:defRPr/>
            </a:pPr>
            <a:r>
              <a:rPr lang="en-GB" dirty="0">
                <a:solidFill>
                  <a:srgbClr val="404040"/>
                </a:solidFill>
                <a:latin typeface="ShellMedium"/>
              </a:rPr>
              <a:t>Assignment on Requirement Traceability given: Create a requirement traceability log on Excel for a log in page.</a:t>
            </a:r>
          </a:p>
        </p:txBody>
      </p:sp>
      <p:sp>
        <p:nvSpPr>
          <p:cNvPr id="2" name="Date Placeholder 1"/>
          <p:cNvSpPr>
            <a:spLocks noGrp="1"/>
          </p:cNvSpPr>
          <p:nvPr>
            <p:ph type="dt" sz="half" idx="2"/>
          </p:nvPr>
        </p:nvSpPr>
        <p:spPr/>
        <p:txBody>
          <a:bodyPr/>
          <a:lstStyle/>
          <a:p>
            <a:r>
              <a:rPr lang="en-GB" noProof="1"/>
              <a:t>August 2023</a:t>
            </a:r>
          </a:p>
        </p:txBody>
      </p:sp>
      <p:sp>
        <p:nvSpPr>
          <p:cNvPr id="4" name="Slide Number Placeholder 3"/>
          <p:cNvSpPr>
            <a:spLocks noGrp="1"/>
          </p:cNvSpPr>
          <p:nvPr>
            <p:ph type="sldNum" sz="quarter" idx="4"/>
          </p:nvPr>
        </p:nvSpPr>
        <p:spPr/>
        <p:txBody>
          <a:bodyPr/>
          <a:lstStyle/>
          <a:p>
            <a:fld id="{D32BAE6A-B452-4007-8177-56DD051636F9}" type="slidenum">
              <a:rPr lang="en-GB" noProof="1" smtClean="0"/>
              <a:pPr/>
              <a:t>6</a:t>
            </a:fld>
            <a:endParaRPr lang="en-GB" noProof="1"/>
          </a:p>
        </p:txBody>
      </p:sp>
      <p:sp>
        <p:nvSpPr>
          <p:cNvPr id="3" name="Footer Placeholder 2"/>
          <p:cNvSpPr>
            <a:spLocks noGrp="1"/>
          </p:cNvSpPr>
          <p:nvPr>
            <p:ph type="ftr" sz="quarter" idx="3"/>
          </p:nvPr>
        </p:nvSpPr>
        <p:spPr/>
        <p:txBody>
          <a:bodyPr/>
          <a:lstStyle/>
          <a:p>
            <a:r>
              <a:rPr lang="en-GB" noProof="1"/>
              <a:t> </a:t>
            </a:r>
          </a:p>
        </p:txBody>
      </p:sp>
    </p:spTree>
    <p:extLst>
      <p:ext uri="{BB962C8B-B14F-4D97-AF65-F5344CB8AC3E}">
        <p14:creationId xmlns:p14="http://schemas.microsoft.com/office/powerpoint/2010/main" val="1160782385"/>
      </p:ext>
    </p:extLst>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96906D-EA8B-F92C-DB7A-22D2AF412B5F}"/>
              </a:ext>
            </a:extLst>
          </p:cNvPr>
          <p:cNvSpPr>
            <a:spLocks noGrp="1"/>
          </p:cNvSpPr>
          <p:nvPr>
            <p:ph type="title"/>
          </p:nvPr>
        </p:nvSpPr>
        <p:spPr/>
        <p:txBody>
          <a:bodyPr/>
          <a:lstStyle/>
          <a:p>
            <a:r>
              <a:rPr lang="en-US" dirty="0"/>
              <a:t>Run books</a:t>
            </a:r>
          </a:p>
        </p:txBody>
      </p:sp>
      <p:sp>
        <p:nvSpPr>
          <p:cNvPr id="4" name="Date Placeholder 3">
            <a:extLst>
              <a:ext uri="{FF2B5EF4-FFF2-40B4-BE49-F238E27FC236}">
                <a16:creationId xmlns:a16="http://schemas.microsoft.com/office/drawing/2014/main" id="{28426EB1-CBA3-81CF-2E2E-4B29FC8C5566}"/>
              </a:ext>
            </a:extLst>
          </p:cNvPr>
          <p:cNvSpPr>
            <a:spLocks noGrp="1"/>
          </p:cNvSpPr>
          <p:nvPr>
            <p:ph type="dt" sz="half" idx="2"/>
          </p:nvPr>
        </p:nvSpPr>
        <p:spPr/>
        <p:txBody>
          <a:bodyPr/>
          <a:lstStyle/>
          <a:p>
            <a:pPr>
              <a:defRPr/>
            </a:pPr>
            <a:r>
              <a:rPr lang="en-GB" noProof="1"/>
              <a:t>August 2023</a:t>
            </a:r>
          </a:p>
        </p:txBody>
      </p:sp>
      <p:sp>
        <p:nvSpPr>
          <p:cNvPr id="5" name="Slide Number Placeholder 4">
            <a:extLst>
              <a:ext uri="{FF2B5EF4-FFF2-40B4-BE49-F238E27FC236}">
                <a16:creationId xmlns:a16="http://schemas.microsoft.com/office/drawing/2014/main" id="{37E88C8D-A8E0-F7F3-BC68-5274E3248ED2}"/>
              </a:ext>
            </a:extLst>
          </p:cNvPr>
          <p:cNvSpPr>
            <a:spLocks noGrp="1"/>
          </p:cNvSpPr>
          <p:nvPr>
            <p:ph type="sldNum" sz="quarter" idx="4"/>
          </p:nvPr>
        </p:nvSpPr>
        <p:spPr/>
        <p:txBody>
          <a:bodyPr/>
          <a:lstStyle/>
          <a:p>
            <a:fld id="{D32BAE6A-B452-4007-8177-56DD051636F9}" type="slidenum">
              <a:rPr lang="en-GB" noProof="1" smtClean="0"/>
              <a:pPr/>
              <a:t>60</a:t>
            </a:fld>
            <a:endParaRPr lang="en-GB" noProof="1"/>
          </a:p>
        </p:txBody>
      </p:sp>
      <p:sp>
        <p:nvSpPr>
          <p:cNvPr id="6" name="Footer Placeholder 5">
            <a:extLst>
              <a:ext uri="{FF2B5EF4-FFF2-40B4-BE49-F238E27FC236}">
                <a16:creationId xmlns:a16="http://schemas.microsoft.com/office/drawing/2014/main" id="{D9F2F54F-2E7C-F54D-CB1F-FA4DD43C4CBC}"/>
              </a:ext>
            </a:extLst>
          </p:cNvPr>
          <p:cNvSpPr>
            <a:spLocks noGrp="1"/>
          </p:cNvSpPr>
          <p:nvPr>
            <p:ph type="ftr" sz="quarter" idx="3"/>
          </p:nvPr>
        </p:nvSpPr>
        <p:spPr/>
        <p:txBody>
          <a:bodyPr/>
          <a:lstStyle/>
          <a:p>
            <a:pPr>
              <a:defRPr/>
            </a:pPr>
            <a:r>
              <a:rPr lang="en-GB" noProof="1"/>
              <a:t> </a:t>
            </a:r>
          </a:p>
        </p:txBody>
      </p:sp>
      <p:pic>
        <p:nvPicPr>
          <p:cNvPr id="2050" name="Picture 2" descr="image">
            <a:extLst>
              <a:ext uri="{FF2B5EF4-FFF2-40B4-BE49-F238E27FC236}">
                <a16:creationId xmlns:a16="http://schemas.microsoft.com/office/drawing/2014/main" id="{17609734-D8EA-F8A0-69B0-DAD7D7509A02}"/>
              </a:ext>
            </a:extLst>
          </p:cNvPr>
          <p:cNvPicPr>
            <a:picLocks noGrp="1" noChangeAspect="1" noChangeArrowheads="1"/>
          </p:cNvPicPr>
          <p:nvPr>
            <p:ph sz="quarter" idx="11"/>
          </p:nvPr>
        </p:nvPicPr>
        <p:blipFill>
          <a:blip r:embed="rId2">
            <a:extLst>
              <a:ext uri="{28A0092B-C50C-407E-A947-70E740481C1C}">
                <a14:useLocalDpi xmlns:a14="http://schemas.microsoft.com/office/drawing/2010/main" val="0"/>
              </a:ext>
            </a:extLst>
          </a:blip>
          <a:srcRect/>
          <a:stretch>
            <a:fillRect/>
          </a:stretch>
        </p:blipFill>
        <p:spPr bwMode="auto">
          <a:xfrm>
            <a:off x="1964643" y="1665288"/>
            <a:ext cx="8515127" cy="46942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3820619"/>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897DE6-0989-43CE-9266-90294D6E1AC7}"/>
              </a:ext>
            </a:extLst>
          </p:cNvPr>
          <p:cNvSpPr>
            <a:spLocks noGrp="1"/>
          </p:cNvSpPr>
          <p:nvPr>
            <p:ph type="title"/>
          </p:nvPr>
        </p:nvSpPr>
        <p:spPr/>
        <p:txBody>
          <a:bodyPr/>
          <a:lstStyle/>
          <a:p>
            <a:r>
              <a:rPr lang="en-US" dirty="0"/>
              <a:t>PowerBI Day 1</a:t>
            </a:r>
          </a:p>
        </p:txBody>
      </p:sp>
      <p:sp>
        <p:nvSpPr>
          <p:cNvPr id="3" name="Text Placeholder 2">
            <a:extLst>
              <a:ext uri="{FF2B5EF4-FFF2-40B4-BE49-F238E27FC236}">
                <a16:creationId xmlns:a16="http://schemas.microsoft.com/office/drawing/2014/main" id="{9888B596-0394-01C7-9347-895075368D3F}"/>
              </a:ext>
            </a:extLst>
          </p:cNvPr>
          <p:cNvSpPr>
            <a:spLocks noGrp="1"/>
          </p:cNvSpPr>
          <p:nvPr>
            <p:ph type="body" idx="1"/>
          </p:nvPr>
        </p:nvSpPr>
        <p:spPr/>
        <p:txBody>
          <a:bodyPr/>
          <a:lstStyle/>
          <a:p>
            <a:r>
              <a:rPr lang="en-US" dirty="0"/>
              <a:t>Wednesday, 13</a:t>
            </a:r>
            <a:r>
              <a:rPr lang="en-US" baseline="30000" dirty="0"/>
              <a:t>th</a:t>
            </a:r>
            <a:r>
              <a:rPr lang="en-US" dirty="0"/>
              <a:t> September, 2023</a:t>
            </a:r>
          </a:p>
        </p:txBody>
      </p:sp>
      <p:sp>
        <p:nvSpPr>
          <p:cNvPr id="4" name="Text Placeholder 3">
            <a:extLst>
              <a:ext uri="{FF2B5EF4-FFF2-40B4-BE49-F238E27FC236}">
                <a16:creationId xmlns:a16="http://schemas.microsoft.com/office/drawing/2014/main" id="{50F97DFB-6EBA-BD20-596F-4CB4A359E305}"/>
              </a:ext>
            </a:extLst>
          </p:cNvPr>
          <p:cNvSpPr>
            <a:spLocks noGrp="1"/>
          </p:cNvSpPr>
          <p:nvPr>
            <p:ph type="body" sz="quarter" idx="13"/>
          </p:nvPr>
        </p:nvSpPr>
        <p:spPr/>
        <p:txBody>
          <a:bodyPr/>
          <a:lstStyle/>
          <a:p>
            <a:r>
              <a:rPr lang="en-US" dirty="0"/>
              <a:t>17</a:t>
            </a:r>
          </a:p>
        </p:txBody>
      </p:sp>
      <p:sp>
        <p:nvSpPr>
          <p:cNvPr id="5" name="Date Placeholder 4">
            <a:extLst>
              <a:ext uri="{FF2B5EF4-FFF2-40B4-BE49-F238E27FC236}">
                <a16:creationId xmlns:a16="http://schemas.microsoft.com/office/drawing/2014/main" id="{D8563F94-D3CA-6C81-D801-5F29044CACAB}"/>
              </a:ext>
            </a:extLst>
          </p:cNvPr>
          <p:cNvSpPr>
            <a:spLocks noGrp="1"/>
          </p:cNvSpPr>
          <p:nvPr>
            <p:ph type="dt" sz="half" idx="2"/>
          </p:nvPr>
        </p:nvSpPr>
        <p:spPr/>
        <p:txBody>
          <a:bodyPr/>
          <a:lstStyle/>
          <a:p>
            <a:pPr>
              <a:defRPr/>
            </a:pPr>
            <a:r>
              <a:rPr lang="en-GB" noProof="1"/>
              <a:t>August 2023</a:t>
            </a:r>
          </a:p>
        </p:txBody>
      </p:sp>
      <p:sp>
        <p:nvSpPr>
          <p:cNvPr id="6" name="Slide Number Placeholder 5">
            <a:extLst>
              <a:ext uri="{FF2B5EF4-FFF2-40B4-BE49-F238E27FC236}">
                <a16:creationId xmlns:a16="http://schemas.microsoft.com/office/drawing/2014/main" id="{06A51ED0-6BB2-555A-EA37-86197678F2F0}"/>
              </a:ext>
            </a:extLst>
          </p:cNvPr>
          <p:cNvSpPr>
            <a:spLocks noGrp="1"/>
          </p:cNvSpPr>
          <p:nvPr>
            <p:ph type="sldNum" sz="quarter" idx="4"/>
          </p:nvPr>
        </p:nvSpPr>
        <p:spPr/>
        <p:txBody>
          <a:bodyPr/>
          <a:lstStyle/>
          <a:p>
            <a:fld id="{D32BAE6A-B452-4007-8177-56DD051636F9}" type="slidenum">
              <a:rPr lang="en-GB" noProof="1" smtClean="0"/>
              <a:pPr/>
              <a:t>61</a:t>
            </a:fld>
            <a:endParaRPr lang="en-GB" noProof="1"/>
          </a:p>
        </p:txBody>
      </p:sp>
      <p:sp>
        <p:nvSpPr>
          <p:cNvPr id="7" name="Footer Placeholder 6">
            <a:extLst>
              <a:ext uri="{FF2B5EF4-FFF2-40B4-BE49-F238E27FC236}">
                <a16:creationId xmlns:a16="http://schemas.microsoft.com/office/drawing/2014/main" id="{BB898F5F-B3FB-3324-158A-2619BB498D65}"/>
              </a:ext>
            </a:extLst>
          </p:cNvPr>
          <p:cNvSpPr>
            <a:spLocks noGrp="1"/>
          </p:cNvSpPr>
          <p:nvPr>
            <p:ph type="ftr" sz="quarter" idx="3"/>
          </p:nvPr>
        </p:nvSpPr>
        <p:spPr/>
        <p:txBody>
          <a:bodyPr/>
          <a:lstStyle/>
          <a:p>
            <a:pPr>
              <a:defRPr/>
            </a:pPr>
            <a:r>
              <a:rPr lang="en-GB" noProof="1"/>
              <a:t> </a:t>
            </a:r>
          </a:p>
        </p:txBody>
      </p:sp>
    </p:spTree>
    <p:extLst>
      <p:ext uri="{BB962C8B-B14F-4D97-AF65-F5344CB8AC3E}">
        <p14:creationId xmlns:p14="http://schemas.microsoft.com/office/powerpoint/2010/main" val="3867130404"/>
      </p:ext>
    </p:extLst>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27F1B6-9C34-5112-1134-2A9407B90F62}"/>
              </a:ext>
            </a:extLst>
          </p:cNvPr>
          <p:cNvSpPr>
            <a:spLocks noGrp="1"/>
          </p:cNvSpPr>
          <p:nvPr>
            <p:ph type="title"/>
          </p:nvPr>
        </p:nvSpPr>
        <p:spPr/>
        <p:txBody>
          <a:bodyPr/>
          <a:lstStyle/>
          <a:p>
            <a:r>
              <a:rPr lang="en-US" dirty="0"/>
              <a:t>PowerBI Day 1</a:t>
            </a:r>
          </a:p>
        </p:txBody>
      </p:sp>
      <p:sp>
        <p:nvSpPr>
          <p:cNvPr id="3" name="Content Placeholder 2">
            <a:extLst>
              <a:ext uri="{FF2B5EF4-FFF2-40B4-BE49-F238E27FC236}">
                <a16:creationId xmlns:a16="http://schemas.microsoft.com/office/drawing/2014/main" id="{36EE94F8-A48B-3877-6862-26CD0F3B3CF2}"/>
              </a:ext>
            </a:extLst>
          </p:cNvPr>
          <p:cNvSpPr>
            <a:spLocks noGrp="1"/>
          </p:cNvSpPr>
          <p:nvPr>
            <p:ph sz="quarter" idx="11"/>
          </p:nvPr>
        </p:nvSpPr>
        <p:spPr/>
        <p:txBody>
          <a:bodyPr/>
          <a:lstStyle/>
          <a:p>
            <a:pPr marL="285750" marR="0" indent="-285750">
              <a:spcBef>
                <a:spcPts val="0"/>
              </a:spcBef>
              <a:spcAft>
                <a:spcPts val="0"/>
              </a:spcAft>
              <a:buFont typeface="Wingdings" panose="05000000000000000000" pitchFamily="2" charset="2"/>
              <a:buChar char="q"/>
            </a:pPr>
            <a:r>
              <a:rPr lang="en-US" sz="1800" dirty="0">
                <a:effectLst/>
              </a:rPr>
              <a:t>PBI Desktop: dev, PBI Services: publish, PBI Mobile: to see reports on mobile .pbix file</a:t>
            </a:r>
          </a:p>
          <a:p>
            <a:pPr marL="285750" marR="0" indent="-285750">
              <a:spcBef>
                <a:spcPts val="0"/>
              </a:spcBef>
              <a:spcAft>
                <a:spcPts val="0"/>
              </a:spcAft>
              <a:buFont typeface="Wingdings" panose="05000000000000000000" pitchFamily="2" charset="2"/>
              <a:buChar char="q"/>
            </a:pPr>
            <a:r>
              <a:rPr lang="en-US" sz="1800" dirty="0">
                <a:effectLst/>
              </a:rPr>
              <a:t>Power query: to do data transformation, available in </a:t>
            </a:r>
            <a:r>
              <a:rPr lang="en-US" sz="1800" dirty="0" err="1">
                <a:effectLst/>
              </a:rPr>
              <a:t>powerbi</a:t>
            </a:r>
            <a:r>
              <a:rPr lang="en-US" sz="1800" dirty="0">
                <a:effectLst/>
              </a:rPr>
              <a:t> desktop</a:t>
            </a:r>
          </a:p>
          <a:p>
            <a:endParaRPr lang="en-US" dirty="0"/>
          </a:p>
        </p:txBody>
      </p:sp>
      <p:sp>
        <p:nvSpPr>
          <p:cNvPr id="4" name="Date Placeholder 3">
            <a:extLst>
              <a:ext uri="{FF2B5EF4-FFF2-40B4-BE49-F238E27FC236}">
                <a16:creationId xmlns:a16="http://schemas.microsoft.com/office/drawing/2014/main" id="{5337F1C1-B69E-AEEC-52A8-303C0354C026}"/>
              </a:ext>
            </a:extLst>
          </p:cNvPr>
          <p:cNvSpPr>
            <a:spLocks noGrp="1"/>
          </p:cNvSpPr>
          <p:nvPr>
            <p:ph type="dt" sz="half" idx="2"/>
          </p:nvPr>
        </p:nvSpPr>
        <p:spPr/>
        <p:txBody>
          <a:bodyPr/>
          <a:lstStyle/>
          <a:p>
            <a:pPr>
              <a:defRPr/>
            </a:pPr>
            <a:r>
              <a:rPr lang="en-GB" noProof="1"/>
              <a:t>August 2023</a:t>
            </a:r>
          </a:p>
        </p:txBody>
      </p:sp>
      <p:sp>
        <p:nvSpPr>
          <p:cNvPr id="5" name="Slide Number Placeholder 4">
            <a:extLst>
              <a:ext uri="{FF2B5EF4-FFF2-40B4-BE49-F238E27FC236}">
                <a16:creationId xmlns:a16="http://schemas.microsoft.com/office/drawing/2014/main" id="{4EDABC42-0314-15DB-CFBF-84D8EBCCDA12}"/>
              </a:ext>
            </a:extLst>
          </p:cNvPr>
          <p:cNvSpPr>
            <a:spLocks noGrp="1"/>
          </p:cNvSpPr>
          <p:nvPr>
            <p:ph type="sldNum" sz="quarter" idx="4"/>
          </p:nvPr>
        </p:nvSpPr>
        <p:spPr/>
        <p:txBody>
          <a:bodyPr/>
          <a:lstStyle/>
          <a:p>
            <a:fld id="{D32BAE6A-B452-4007-8177-56DD051636F9}" type="slidenum">
              <a:rPr lang="en-GB" noProof="1" smtClean="0"/>
              <a:pPr/>
              <a:t>62</a:t>
            </a:fld>
            <a:endParaRPr lang="en-GB" noProof="1"/>
          </a:p>
        </p:txBody>
      </p:sp>
      <p:sp>
        <p:nvSpPr>
          <p:cNvPr id="6" name="Footer Placeholder 5">
            <a:extLst>
              <a:ext uri="{FF2B5EF4-FFF2-40B4-BE49-F238E27FC236}">
                <a16:creationId xmlns:a16="http://schemas.microsoft.com/office/drawing/2014/main" id="{7DDB7459-D7B0-D16A-BEC5-E9DFBA205C05}"/>
              </a:ext>
            </a:extLst>
          </p:cNvPr>
          <p:cNvSpPr>
            <a:spLocks noGrp="1"/>
          </p:cNvSpPr>
          <p:nvPr>
            <p:ph type="ftr" sz="quarter" idx="3"/>
          </p:nvPr>
        </p:nvSpPr>
        <p:spPr/>
        <p:txBody>
          <a:bodyPr/>
          <a:lstStyle/>
          <a:p>
            <a:pPr>
              <a:defRPr/>
            </a:pPr>
            <a:r>
              <a:rPr lang="en-GB" noProof="1"/>
              <a:t> </a:t>
            </a:r>
          </a:p>
        </p:txBody>
      </p:sp>
      <p:pic>
        <p:nvPicPr>
          <p:cNvPr id="8" name="Picture 7">
            <a:extLst>
              <a:ext uri="{FF2B5EF4-FFF2-40B4-BE49-F238E27FC236}">
                <a16:creationId xmlns:a16="http://schemas.microsoft.com/office/drawing/2014/main" id="{0CDFE3C7-6975-413E-84C4-8036A014259F}"/>
              </a:ext>
            </a:extLst>
          </p:cNvPr>
          <p:cNvPicPr>
            <a:picLocks noChangeAspect="1"/>
          </p:cNvPicPr>
          <p:nvPr/>
        </p:nvPicPr>
        <p:blipFill>
          <a:blip r:embed="rId2"/>
          <a:stretch>
            <a:fillRect/>
          </a:stretch>
        </p:blipFill>
        <p:spPr>
          <a:xfrm>
            <a:off x="2107901" y="2714411"/>
            <a:ext cx="6653499" cy="3152422"/>
          </a:xfrm>
          <a:prstGeom prst="rect">
            <a:avLst/>
          </a:prstGeom>
        </p:spPr>
      </p:pic>
    </p:spTree>
    <p:extLst>
      <p:ext uri="{BB962C8B-B14F-4D97-AF65-F5344CB8AC3E}">
        <p14:creationId xmlns:p14="http://schemas.microsoft.com/office/powerpoint/2010/main" val="2912796754"/>
      </p:ext>
    </p:extLst>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E493CA8-884D-8231-C7CF-48C15FA90C92}"/>
              </a:ext>
            </a:extLst>
          </p:cNvPr>
          <p:cNvSpPr>
            <a:spLocks noGrp="1"/>
          </p:cNvSpPr>
          <p:nvPr>
            <p:ph sz="quarter" idx="11"/>
          </p:nvPr>
        </p:nvSpPr>
        <p:spPr>
          <a:xfrm>
            <a:off x="765174" y="851556"/>
            <a:ext cx="10914063" cy="4694236"/>
          </a:xfrm>
        </p:spPr>
        <p:txBody>
          <a:bodyPr/>
          <a:lstStyle/>
          <a:p>
            <a:pPr algn="l" rtl="0" fontAlgn="ctr">
              <a:lnSpc>
                <a:spcPct val="100000"/>
              </a:lnSpc>
              <a:spcBef>
                <a:spcPts val="0"/>
              </a:spcBef>
              <a:spcAft>
                <a:spcPts val="0"/>
              </a:spcAft>
            </a:pPr>
            <a:endParaRPr lang="en-US" sz="1600" b="0" i="0" cap="none" dirty="0">
              <a:effectLst/>
            </a:endParaRPr>
          </a:p>
          <a:p>
            <a:pPr marL="342900" indent="-342900" algn="l" rtl="0" fontAlgn="ctr">
              <a:lnSpc>
                <a:spcPct val="100000"/>
              </a:lnSpc>
              <a:spcBef>
                <a:spcPts val="0"/>
              </a:spcBef>
              <a:spcAft>
                <a:spcPts val="0"/>
              </a:spcAft>
              <a:buFont typeface="+mj-lt"/>
              <a:buAutoNum type="arabicPeriod"/>
            </a:pPr>
            <a:r>
              <a:rPr lang="en-US" sz="1600" b="0" i="0" cap="none" dirty="0">
                <a:effectLst/>
              </a:rPr>
              <a:t>Power BI Supports Multiple Data Connectors.</a:t>
            </a:r>
          </a:p>
          <a:p>
            <a:pPr marL="342900" indent="-342900" algn="l" rtl="0" fontAlgn="ctr">
              <a:lnSpc>
                <a:spcPct val="100000"/>
              </a:lnSpc>
              <a:spcBef>
                <a:spcPts val="0"/>
              </a:spcBef>
              <a:spcAft>
                <a:spcPts val="0"/>
              </a:spcAft>
              <a:buFont typeface="+mj-lt"/>
              <a:buAutoNum type="arabicPeriod"/>
            </a:pPr>
            <a:r>
              <a:rPr lang="en-US" sz="1600" b="0" i="0" cap="none" dirty="0">
                <a:effectLst/>
              </a:rPr>
              <a:t>Power Query Editor: Used To Transform Data</a:t>
            </a:r>
          </a:p>
          <a:p>
            <a:pPr marL="742950" lvl="1" indent="-285750" algn="l" rtl="0" fontAlgn="ctr">
              <a:lnSpc>
                <a:spcPct val="100000"/>
              </a:lnSpc>
              <a:spcBef>
                <a:spcPts val="0"/>
              </a:spcBef>
              <a:spcAft>
                <a:spcPts val="0"/>
              </a:spcAft>
              <a:buFont typeface="Arial" panose="020B0604020202020204" pitchFamily="34" charset="0"/>
              <a:buChar char="•"/>
            </a:pPr>
            <a:r>
              <a:rPr lang="en-US" sz="1600" b="0" i="0" dirty="0">
                <a:effectLst/>
                <a:latin typeface="+mn-lt"/>
              </a:rPr>
              <a:t>Language Used At Back-end - M Language</a:t>
            </a:r>
          </a:p>
          <a:p>
            <a:pPr marL="742950" lvl="1" indent="-285750" algn="l" rtl="0" fontAlgn="ctr">
              <a:lnSpc>
                <a:spcPct val="100000"/>
              </a:lnSpc>
              <a:spcBef>
                <a:spcPts val="0"/>
              </a:spcBef>
              <a:spcAft>
                <a:spcPts val="0"/>
              </a:spcAft>
              <a:buFont typeface="Arial" panose="020B0604020202020204" pitchFamily="34" charset="0"/>
              <a:buChar char="•"/>
            </a:pPr>
            <a:r>
              <a:rPr lang="en-US" sz="1600" b="0" i="0" dirty="0">
                <a:effectLst/>
                <a:latin typeface="+mn-lt"/>
              </a:rPr>
              <a:t>Different Fields Of This Editor </a:t>
            </a:r>
          </a:p>
          <a:p>
            <a:pPr marL="342900" indent="-342900" algn="l" rtl="0" fontAlgn="ctr">
              <a:lnSpc>
                <a:spcPct val="100000"/>
              </a:lnSpc>
              <a:spcBef>
                <a:spcPts val="0"/>
              </a:spcBef>
              <a:spcAft>
                <a:spcPts val="0"/>
              </a:spcAft>
              <a:buFont typeface="+mj-lt"/>
              <a:buAutoNum type="arabicPeriod"/>
            </a:pPr>
            <a:r>
              <a:rPr lang="en-US" sz="1600" b="0" i="0" cap="none" dirty="0">
                <a:effectLst/>
              </a:rPr>
              <a:t>Get Data In PBI Report And Transform It In Power Query Editor</a:t>
            </a:r>
          </a:p>
          <a:p>
            <a:pPr marL="342900" indent="-342900" algn="l" rtl="0" fontAlgn="ctr">
              <a:lnSpc>
                <a:spcPct val="100000"/>
              </a:lnSpc>
              <a:spcBef>
                <a:spcPts val="0"/>
              </a:spcBef>
              <a:spcAft>
                <a:spcPts val="0"/>
              </a:spcAft>
              <a:buFont typeface="+mj-lt"/>
              <a:buAutoNum type="arabicPeriod"/>
            </a:pPr>
            <a:r>
              <a:rPr lang="en-US" sz="1600" b="0" i="0" cap="none" dirty="0">
                <a:effectLst/>
              </a:rPr>
              <a:t>Getting Familiar With Different Visuals</a:t>
            </a:r>
          </a:p>
          <a:p>
            <a:pPr marL="342900" indent="-342900" algn="l" rtl="0" fontAlgn="ctr">
              <a:lnSpc>
                <a:spcPct val="100000"/>
              </a:lnSpc>
              <a:spcBef>
                <a:spcPts val="0"/>
              </a:spcBef>
              <a:spcAft>
                <a:spcPts val="0"/>
              </a:spcAft>
              <a:buFont typeface="+mj-lt"/>
              <a:buAutoNum type="arabicPeriod"/>
            </a:pPr>
            <a:r>
              <a:rPr lang="en-US" sz="1600" b="0" i="0" cap="none" dirty="0">
                <a:effectLst/>
              </a:rPr>
              <a:t>Parameter</a:t>
            </a:r>
          </a:p>
          <a:p>
            <a:pPr marL="342900" indent="-342900" algn="l" rtl="0" fontAlgn="ctr">
              <a:lnSpc>
                <a:spcPct val="100000"/>
              </a:lnSpc>
              <a:spcBef>
                <a:spcPts val="0"/>
              </a:spcBef>
              <a:spcAft>
                <a:spcPts val="0"/>
              </a:spcAft>
              <a:buFont typeface="+mj-lt"/>
              <a:buAutoNum type="arabicPeriod"/>
            </a:pPr>
            <a:r>
              <a:rPr lang="en-US" sz="1600" b="0" i="0" cap="none" dirty="0">
                <a:effectLst/>
              </a:rPr>
              <a:t>Filters :</a:t>
            </a:r>
          </a:p>
          <a:p>
            <a:pPr marL="742950" lvl="1" indent="-285750" algn="l" rtl="0" fontAlgn="ctr">
              <a:lnSpc>
                <a:spcPct val="100000"/>
              </a:lnSpc>
              <a:spcBef>
                <a:spcPts val="0"/>
              </a:spcBef>
              <a:spcAft>
                <a:spcPts val="0"/>
              </a:spcAft>
              <a:buFont typeface="Arial" panose="020B0604020202020204" pitchFamily="34" charset="0"/>
              <a:buChar char="•"/>
            </a:pPr>
            <a:r>
              <a:rPr lang="en-US" sz="1600" b="0" i="0" dirty="0">
                <a:effectLst/>
                <a:latin typeface="+mn-lt"/>
              </a:rPr>
              <a:t>Visual Level</a:t>
            </a:r>
          </a:p>
          <a:p>
            <a:pPr marL="742950" lvl="1" indent="-285750" algn="l" rtl="0" fontAlgn="ctr">
              <a:lnSpc>
                <a:spcPct val="100000"/>
              </a:lnSpc>
              <a:spcBef>
                <a:spcPts val="0"/>
              </a:spcBef>
              <a:spcAft>
                <a:spcPts val="0"/>
              </a:spcAft>
              <a:buFont typeface="Arial" panose="020B0604020202020204" pitchFamily="34" charset="0"/>
              <a:buChar char="•"/>
            </a:pPr>
            <a:r>
              <a:rPr lang="en-US" sz="1600" b="0" i="0" dirty="0">
                <a:effectLst/>
                <a:latin typeface="+mn-lt"/>
              </a:rPr>
              <a:t>Page Level</a:t>
            </a:r>
          </a:p>
          <a:p>
            <a:pPr marL="742950" lvl="1" indent="-285750" algn="l" rtl="0" fontAlgn="ctr">
              <a:lnSpc>
                <a:spcPct val="100000"/>
              </a:lnSpc>
              <a:spcBef>
                <a:spcPts val="0"/>
              </a:spcBef>
              <a:spcAft>
                <a:spcPts val="0"/>
              </a:spcAft>
              <a:buFont typeface="Arial" panose="020B0604020202020204" pitchFamily="34" charset="0"/>
              <a:buChar char="•"/>
            </a:pPr>
            <a:r>
              <a:rPr lang="en-US" sz="1600" b="0" i="0" dirty="0">
                <a:effectLst/>
                <a:latin typeface="+mn-lt"/>
              </a:rPr>
              <a:t>Report Level</a:t>
            </a:r>
          </a:p>
          <a:p>
            <a:pPr marL="342900" indent="-342900" algn="l" rtl="0" fontAlgn="ctr">
              <a:lnSpc>
                <a:spcPct val="100000"/>
              </a:lnSpc>
              <a:spcBef>
                <a:spcPts val="0"/>
              </a:spcBef>
              <a:spcAft>
                <a:spcPts val="0"/>
              </a:spcAft>
              <a:buFont typeface="+mj-lt"/>
              <a:buAutoNum type="arabicPeriod"/>
            </a:pPr>
            <a:r>
              <a:rPr lang="en-US" sz="1600" b="0" i="0" cap="none" dirty="0">
                <a:effectLst/>
              </a:rPr>
              <a:t>Slicers</a:t>
            </a:r>
          </a:p>
          <a:p>
            <a:pPr marL="342900" indent="-342900" algn="l" rtl="0" fontAlgn="ctr">
              <a:lnSpc>
                <a:spcPct val="100000"/>
              </a:lnSpc>
              <a:spcBef>
                <a:spcPts val="0"/>
              </a:spcBef>
              <a:spcAft>
                <a:spcPts val="0"/>
              </a:spcAft>
              <a:buFont typeface="+mj-lt"/>
              <a:buAutoNum type="arabicPeriod"/>
            </a:pPr>
            <a:r>
              <a:rPr lang="en-US" sz="1600" b="0" i="0" cap="none" dirty="0">
                <a:effectLst/>
              </a:rPr>
              <a:t>DAX Measures</a:t>
            </a:r>
          </a:p>
          <a:p>
            <a:pPr marL="342900" indent="-342900" algn="l" rtl="0" fontAlgn="ctr">
              <a:lnSpc>
                <a:spcPct val="100000"/>
              </a:lnSpc>
              <a:spcBef>
                <a:spcPts val="0"/>
              </a:spcBef>
              <a:spcAft>
                <a:spcPts val="0"/>
              </a:spcAft>
              <a:buFont typeface="+mj-lt"/>
              <a:buAutoNum type="arabicPeriod"/>
            </a:pPr>
            <a:r>
              <a:rPr lang="en-US" sz="1600" b="0" i="0" cap="none" dirty="0">
                <a:effectLst/>
              </a:rPr>
              <a:t>DAX Calculated Columns</a:t>
            </a:r>
          </a:p>
          <a:p>
            <a:pPr marL="342900" indent="-342900" algn="l" rtl="0" fontAlgn="ctr">
              <a:lnSpc>
                <a:spcPct val="100000"/>
              </a:lnSpc>
              <a:spcBef>
                <a:spcPts val="0"/>
              </a:spcBef>
              <a:spcAft>
                <a:spcPts val="0"/>
              </a:spcAft>
              <a:buFont typeface="+mj-lt"/>
              <a:buAutoNum type="arabicPeriod"/>
            </a:pPr>
            <a:r>
              <a:rPr lang="en-US" sz="1600" b="0" i="0" cap="none" dirty="0">
                <a:effectLst/>
              </a:rPr>
              <a:t>RLS (Manage Roles)</a:t>
            </a:r>
          </a:p>
          <a:p>
            <a:endParaRPr lang="en-US" dirty="0"/>
          </a:p>
        </p:txBody>
      </p:sp>
      <p:sp>
        <p:nvSpPr>
          <p:cNvPr id="4" name="Date Placeholder 3">
            <a:extLst>
              <a:ext uri="{FF2B5EF4-FFF2-40B4-BE49-F238E27FC236}">
                <a16:creationId xmlns:a16="http://schemas.microsoft.com/office/drawing/2014/main" id="{5569BB9F-677D-7465-F8A3-F8661B7729DC}"/>
              </a:ext>
            </a:extLst>
          </p:cNvPr>
          <p:cNvSpPr>
            <a:spLocks noGrp="1"/>
          </p:cNvSpPr>
          <p:nvPr>
            <p:ph type="dt" sz="half" idx="2"/>
          </p:nvPr>
        </p:nvSpPr>
        <p:spPr/>
        <p:txBody>
          <a:bodyPr/>
          <a:lstStyle/>
          <a:p>
            <a:pPr>
              <a:defRPr/>
            </a:pPr>
            <a:r>
              <a:rPr lang="en-GB" noProof="1"/>
              <a:t>August 2023</a:t>
            </a:r>
          </a:p>
        </p:txBody>
      </p:sp>
      <p:sp>
        <p:nvSpPr>
          <p:cNvPr id="5" name="Slide Number Placeholder 4">
            <a:extLst>
              <a:ext uri="{FF2B5EF4-FFF2-40B4-BE49-F238E27FC236}">
                <a16:creationId xmlns:a16="http://schemas.microsoft.com/office/drawing/2014/main" id="{09CAB71C-6CF8-A17E-B5C7-DC3EA01A51D7}"/>
              </a:ext>
            </a:extLst>
          </p:cNvPr>
          <p:cNvSpPr>
            <a:spLocks noGrp="1"/>
          </p:cNvSpPr>
          <p:nvPr>
            <p:ph type="sldNum" sz="quarter" idx="4"/>
          </p:nvPr>
        </p:nvSpPr>
        <p:spPr/>
        <p:txBody>
          <a:bodyPr/>
          <a:lstStyle/>
          <a:p>
            <a:fld id="{D32BAE6A-B452-4007-8177-56DD051636F9}" type="slidenum">
              <a:rPr lang="en-GB" noProof="1" smtClean="0"/>
              <a:pPr/>
              <a:t>63</a:t>
            </a:fld>
            <a:endParaRPr lang="en-GB" noProof="1"/>
          </a:p>
        </p:txBody>
      </p:sp>
      <p:sp>
        <p:nvSpPr>
          <p:cNvPr id="6" name="Footer Placeholder 5">
            <a:extLst>
              <a:ext uri="{FF2B5EF4-FFF2-40B4-BE49-F238E27FC236}">
                <a16:creationId xmlns:a16="http://schemas.microsoft.com/office/drawing/2014/main" id="{11D9880B-6922-1F65-DBFA-5177327AFDCE}"/>
              </a:ext>
            </a:extLst>
          </p:cNvPr>
          <p:cNvSpPr>
            <a:spLocks noGrp="1"/>
          </p:cNvSpPr>
          <p:nvPr>
            <p:ph type="ftr" sz="quarter" idx="3"/>
          </p:nvPr>
        </p:nvSpPr>
        <p:spPr/>
        <p:txBody>
          <a:bodyPr/>
          <a:lstStyle/>
          <a:p>
            <a:pPr>
              <a:defRPr/>
            </a:pPr>
            <a:r>
              <a:rPr lang="en-GB" noProof="1"/>
              <a:t> </a:t>
            </a:r>
          </a:p>
        </p:txBody>
      </p:sp>
    </p:spTree>
    <p:extLst>
      <p:ext uri="{BB962C8B-B14F-4D97-AF65-F5344CB8AC3E}">
        <p14:creationId xmlns:p14="http://schemas.microsoft.com/office/powerpoint/2010/main" val="3174415593"/>
      </p:ext>
    </p:extLst>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ABAACE-0D36-CB4E-A14B-C7875834FA89}"/>
              </a:ext>
            </a:extLst>
          </p:cNvPr>
          <p:cNvSpPr>
            <a:spLocks noGrp="1"/>
          </p:cNvSpPr>
          <p:nvPr>
            <p:ph type="title"/>
          </p:nvPr>
        </p:nvSpPr>
        <p:spPr/>
        <p:txBody>
          <a:bodyPr/>
          <a:lstStyle/>
          <a:p>
            <a:r>
              <a:rPr lang="en-US" dirty="0"/>
              <a:t>PowerBI Day 2</a:t>
            </a:r>
          </a:p>
        </p:txBody>
      </p:sp>
      <p:sp>
        <p:nvSpPr>
          <p:cNvPr id="3" name="Text Placeholder 2">
            <a:extLst>
              <a:ext uri="{FF2B5EF4-FFF2-40B4-BE49-F238E27FC236}">
                <a16:creationId xmlns:a16="http://schemas.microsoft.com/office/drawing/2014/main" id="{732B3D89-0292-50CF-B1F7-6FB8D8B88F57}"/>
              </a:ext>
            </a:extLst>
          </p:cNvPr>
          <p:cNvSpPr>
            <a:spLocks noGrp="1"/>
          </p:cNvSpPr>
          <p:nvPr>
            <p:ph type="body" idx="1"/>
          </p:nvPr>
        </p:nvSpPr>
        <p:spPr/>
        <p:txBody>
          <a:bodyPr/>
          <a:lstStyle/>
          <a:p>
            <a:r>
              <a:rPr lang="en-US" dirty="0"/>
              <a:t>Thursday, 14</a:t>
            </a:r>
            <a:r>
              <a:rPr lang="en-US" baseline="30000" dirty="0"/>
              <a:t>th</a:t>
            </a:r>
            <a:r>
              <a:rPr lang="en-US" dirty="0"/>
              <a:t> September, 2023</a:t>
            </a:r>
          </a:p>
        </p:txBody>
      </p:sp>
      <p:sp>
        <p:nvSpPr>
          <p:cNvPr id="4" name="Text Placeholder 3">
            <a:extLst>
              <a:ext uri="{FF2B5EF4-FFF2-40B4-BE49-F238E27FC236}">
                <a16:creationId xmlns:a16="http://schemas.microsoft.com/office/drawing/2014/main" id="{A9CF6384-A0DD-03E8-6836-10A979A88E41}"/>
              </a:ext>
            </a:extLst>
          </p:cNvPr>
          <p:cNvSpPr>
            <a:spLocks noGrp="1"/>
          </p:cNvSpPr>
          <p:nvPr>
            <p:ph type="body" sz="quarter" idx="13"/>
          </p:nvPr>
        </p:nvSpPr>
        <p:spPr/>
        <p:txBody>
          <a:bodyPr/>
          <a:lstStyle/>
          <a:p>
            <a:r>
              <a:rPr lang="en-US" dirty="0"/>
              <a:t>18</a:t>
            </a:r>
          </a:p>
        </p:txBody>
      </p:sp>
      <p:sp>
        <p:nvSpPr>
          <p:cNvPr id="5" name="Date Placeholder 4">
            <a:extLst>
              <a:ext uri="{FF2B5EF4-FFF2-40B4-BE49-F238E27FC236}">
                <a16:creationId xmlns:a16="http://schemas.microsoft.com/office/drawing/2014/main" id="{B1EFCBF7-8B77-9579-7E8F-AAD8314AA237}"/>
              </a:ext>
            </a:extLst>
          </p:cNvPr>
          <p:cNvSpPr>
            <a:spLocks noGrp="1"/>
          </p:cNvSpPr>
          <p:nvPr>
            <p:ph type="dt" sz="half" idx="2"/>
          </p:nvPr>
        </p:nvSpPr>
        <p:spPr/>
        <p:txBody>
          <a:bodyPr/>
          <a:lstStyle/>
          <a:p>
            <a:pPr>
              <a:defRPr/>
            </a:pPr>
            <a:r>
              <a:rPr lang="en-GB" noProof="1"/>
              <a:t>August 2023</a:t>
            </a:r>
          </a:p>
        </p:txBody>
      </p:sp>
      <p:sp>
        <p:nvSpPr>
          <p:cNvPr id="6" name="Slide Number Placeholder 5">
            <a:extLst>
              <a:ext uri="{FF2B5EF4-FFF2-40B4-BE49-F238E27FC236}">
                <a16:creationId xmlns:a16="http://schemas.microsoft.com/office/drawing/2014/main" id="{C61A640B-03DB-D71D-18FF-85F080858C4A}"/>
              </a:ext>
            </a:extLst>
          </p:cNvPr>
          <p:cNvSpPr>
            <a:spLocks noGrp="1"/>
          </p:cNvSpPr>
          <p:nvPr>
            <p:ph type="sldNum" sz="quarter" idx="4"/>
          </p:nvPr>
        </p:nvSpPr>
        <p:spPr/>
        <p:txBody>
          <a:bodyPr/>
          <a:lstStyle/>
          <a:p>
            <a:fld id="{D32BAE6A-B452-4007-8177-56DD051636F9}" type="slidenum">
              <a:rPr lang="en-GB" noProof="1" smtClean="0"/>
              <a:pPr/>
              <a:t>64</a:t>
            </a:fld>
            <a:endParaRPr lang="en-GB" noProof="1"/>
          </a:p>
        </p:txBody>
      </p:sp>
      <p:sp>
        <p:nvSpPr>
          <p:cNvPr id="7" name="Footer Placeholder 6">
            <a:extLst>
              <a:ext uri="{FF2B5EF4-FFF2-40B4-BE49-F238E27FC236}">
                <a16:creationId xmlns:a16="http://schemas.microsoft.com/office/drawing/2014/main" id="{649AC748-8C69-35F0-06A5-3A83CF1B0DCA}"/>
              </a:ext>
            </a:extLst>
          </p:cNvPr>
          <p:cNvSpPr>
            <a:spLocks noGrp="1"/>
          </p:cNvSpPr>
          <p:nvPr>
            <p:ph type="ftr" sz="quarter" idx="3"/>
          </p:nvPr>
        </p:nvSpPr>
        <p:spPr/>
        <p:txBody>
          <a:bodyPr/>
          <a:lstStyle/>
          <a:p>
            <a:pPr>
              <a:defRPr/>
            </a:pPr>
            <a:r>
              <a:rPr lang="en-GB" noProof="1"/>
              <a:t> </a:t>
            </a:r>
          </a:p>
        </p:txBody>
      </p:sp>
    </p:spTree>
    <p:extLst>
      <p:ext uri="{BB962C8B-B14F-4D97-AF65-F5344CB8AC3E}">
        <p14:creationId xmlns:p14="http://schemas.microsoft.com/office/powerpoint/2010/main" val="2934262424"/>
      </p:ext>
    </p:extLst>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43A7A9-7C12-C2EA-8C3B-3B66924F4C86}"/>
              </a:ext>
            </a:extLst>
          </p:cNvPr>
          <p:cNvSpPr>
            <a:spLocks noGrp="1"/>
          </p:cNvSpPr>
          <p:nvPr>
            <p:ph type="title"/>
          </p:nvPr>
        </p:nvSpPr>
        <p:spPr/>
        <p:txBody>
          <a:bodyPr/>
          <a:lstStyle/>
          <a:p>
            <a:r>
              <a:rPr lang="en-US" dirty="0"/>
              <a:t>PowerBI Day 2</a:t>
            </a:r>
          </a:p>
        </p:txBody>
      </p:sp>
      <p:sp>
        <p:nvSpPr>
          <p:cNvPr id="3" name="Content Placeholder 2">
            <a:extLst>
              <a:ext uri="{FF2B5EF4-FFF2-40B4-BE49-F238E27FC236}">
                <a16:creationId xmlns:a16="http://schemas.microsoft.com/office/drawing/2014/main" id="{A45BCEEB-6BD7-00C7-9FA6-BF7A08B50A47}"/>
              </a:ext>
            </a:extLst>
          </p:cNvPr>
          <p:cNvSpPr>
            <a:spLocks noGrp="1"/>
          </p:cNvSpPr>
          <p:nvPr>
            <p:ph sz="quarter" idx="11"/>
          </p:nvPr>
        </p:nvSpPr>
        <p:spPr/>
        <p:txBody>
          <a:bodyPr/>
          <a:lstStyle/>
          <a:p>
            <a:pPr marL="285750" indent="-285750">
              <a:buFont typeface="Arial" panose="020B0604020202020204" pitchFamily="34" charset="0"/>
              <a:buChar char="•"/>
            </a:pPr>
            <a:r>
              <a:rPr lang="en-US" dirty="0"/>
              <a:t>Data Modeling : Establishing Relationships Between Tables</a:t>
            </a:r>
          </a:p>
          <a:p>
            <a:pPr marL="285750" indent="-285750">
              <a:buFont typeface="Arial" panose="020B0604020202020204" pitchFamily="34" charset="0"/>
              <a:buChar char="•"/>
            </a:pPr>
            <a:r>
              <a:rPr lang="en-US" dirty="0"/>
              <a:t>Univariant</a:t>
            </a:r>
          </a:p>
          <a:p>
            <a:pPr marL="285750" indent="-285750">
              <a:buFont typeface="Arial" panose="020B0604020202020204" pitchFamily="34" charset="0"/>
              <a:buChar char="•"/>
            </a:pPr>
            <a:r>
              <a:rPr lang="en-US" dirty="0"/>
              <a:t>Bivariant</a:t>
            </a:r>
          </a:p>
          <a:p>
            <a:pPr marL="285750" indent="-285750">
              <a:buFont typeface="Arial" panose="020B0604020202020204" pitchFamily="34" charset="0"/>
              <a:buChar char="•"/>
            </a:pPr>
            <a:r>
              <a:rPr lang="en-US" dirty="0"/>
              <a:t>Multivariant</a:t>
            </a:r>
          </a:p>
          <a:p>
            <a:pPr marL="285750" indent="-285750">
              <a:buFont typeface="Arial" panose="020B0604020202020204" pitchFamily="34" charset="0"/>
              <a:buChar char="•"/>
            </a:pPr>
            <a:r>
              <a:rPr lang="en-US" dirty="0"/>
              <a:t>Drill Through</a:t>
            </a:r>
          </a:p>
          <a:p>
            <a:pPr marL="285750" indent="-285750">
              <a:buFont typeface="Arial" panose="020B0604020202020204" pitchFamily="34" charset="0"/>
              <a:buChar char="•"/>
            </a:pPr>
            <a:r>
              <a:rPr lang="en-US" dirty="0"/>
              <a:t>Date Table</a:t>
            </a:r>
          </a:p>
          <a:p>
            <a:pPr marL="285750" indent="-285750">
              <a:buFont typeface="Arial" panose="020B0604020202020204" pitchFamily="34" charset="0"/>
              <a:buChar char="•"/>
            </a:pPr>
            <a:r>
              <a:rPr lang="en-US" dirty="0"/>
              <a:t>Connection Of SQL Server And Power BI</a:t>
            </a:r>
          </a:p>
          <a:p>
            <a:endParaRPr lang="en-US" dirty="0"/>
          </a:p>
        </p:txBody>
      </p:sp>
      <p:sp>
        <p:nvSpPr>
          <p:cNvPr id="4" name="Date Placeholder 3">
            <a:extLst>
              <a:ext uri="{FF2B5EF4-FFF2-40B4-BE49-F238E27FC236}">
                <a16:creationId xmlns:a16="http://schemas.microsoft.com/office/drawing/2014/main" id="{02D5038A-104A-FEAE-9965-E131B44A8298}"/>
              </a:ext>
            </a:extLst>
          </p:cNvPr>
          <p:cNvSpPr>
            <a:spLocks noGrp="1"/>
          </p:cNvSpPr>
          <p:nvPr>
            <p:ph type="dt" sz="half" idx="2"/>
          </p:nvPr>
        </p:nvSpPr>
        <p:spPr/>
        <p:txBody>
          <a:bodyPr/>
          <a:lstStyle/>
          <a:p>
            <a:pPr>
              <a:defRPr/>
            </a:pPr>
            <a:r>
              <a:rPr lang="en-GB" noProof="1"/>
              <a:t>August 2023</a:t>
            </a:r>
          </a:p>
        </p:txBody>
      </p:sp>
      <p:sp>
        <p:nvSpPr>
          <p:cNvPr id="5" name="Slide Number Placeholder 4">
            <a:extLst>
              <a:ext uri="{FF2B5EF4-FFF2-40B4-BE49-F238E27FC236}">
                <a16:creationId xmlns:a16="http://schemas.microsoft.com/office/drawing/2014/main" id="{D66E5BFE-F935-0B9D-B252-DB360D5205A4}"/>
              </a:ext>
            </a:extLst>
          </p:cNvPr>
          <p:cNvSpPr>
            <a:spLocks noGrp="1"/>
          </p:cNvSpPr>
          <p:nvPr>
            <p:ph type="sldNum" sz="quarter" idx="4"/>
          </p:nvPr>
        </p:nvSpPr>
        <p:spPr/>
        <p:txBody>
          <a:bodyPr/>
          <a:lstStyle/>
          <a:p>
            <a:fld id="{D32BAE6A-B452-4007-8177-56DD051636F9}" type="slidenum">
              <a:rPr lang="en-GB" noProof="1" smtClean="0"/>
              <a:pPr/>
              <a:t>65</a:t>
            </a:fld>
            <a:endParaRPr lang="en-GB" noProof="1"/>
          </a:p>
        </p:txBody>
      </p:sp>
      <p:sp>
        <p:nvSpPr>
          <p:cNvPr id="6" name="Footer Placeholder 5">
            <a:extLst>
              <a:ext uri="{FF2B5EF4-FFF2-40B4-BE49-F238E27FC236}">
                <a16:creationId xmlns:a16="http://schemas.microsoft.com/office/drawing/2014/main" id="{540BFB73-0843-6C7C-0F44-978F438C78D0}"/>
              </a:ext>
            </a:extLst>
          </p:cNvPr>
          <p:cNvSpPr>
            <a:spLocks noGrp="1"/>
          </p:cNvSpPr>
          <p:nvPr>
            <p:ph type="ftr" sz="quarter" idx="3"/>
          </p:nvPr>
        </p:nvSpPr>
        <p:spPr/>
        <p:txBody>
          <a:bodyPr/>
          <a:lstStyle/>
          <a:p>
            <a:pPr>
              <a:defRPr/>
            </a:pPr>
            <a:r>
              <a:rPr lang="en-GB" noProof="1"/>
              <a:t> </a:t>
            </a:r>
          </a:p>
        </p:txBody>
      </p:sp>
    </p:spTree>
    <p:extLst>
      <p:ext uri="{BB962C8B-B14F-4D97-AF65-F5344CB8AC3E}">
        <p14:creationId xmlns:p14="http://schemas.microsoft.com/office/powerpoint/2010/main" val="474897830"/>
      </p:ext>
    </p:extLst>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77A543DC-82FE-29F1-E6D5-E8A0E30B402E}"/>
              </a:ext>
            </a:extLst>
          </p:cNvPr>
          <p:cNvPicPr>
            <a:picLocks noGrp="1" noChangeAspect="1"/>
          </p:cNvPicPr>
          <p:nvPr>
            <p:ph sz="quarter" idx="11"/>
          </p:nvPr>
        </p:nvPicPr>
        <p:blipFill>
          <a:blip r:embed="rId2"/>
          <a:stretch>
            <a:fillRect/>
          </a:stretch>
        </p:blipFill>
        <p:spPr>
          <a:xfrm>
            <a:off x="602168" y="1506642"/>
            <a:ext cx="5350440" cy="3375752"/>
          </a:xfrm>
        </p:spPr>
      </p:pic>
      <p:sp>
        <p:nvSpPr>
          <p:cNvPr id="4" name="Date Placeholder 3">
            <a:extLst>
              <a:ext uri="{FF2B5EF4-FFF2-40B4-BE49-F238E27FC236}">
                <a16:creationId xmlns:a16="http://schemas.microsoft.com/office/drawing/2014/main" id="{D60C9651-5189-9F94-43F4-67D6E5FC02CF}"/>
              </a:ext>
            </a:extLst>
          </p:cNvPr>
          <p:cNvSpPr>
            <a:spLocks noGrp="1"/>
          </p:cNvSpPr>
          <p:nvPr>
            <p:ph type="dt" sz="half" idx="2"/>
          </p:nvPr>
        </p:nvSpPr>
        <p:spPr/>
        <p:txBody>
          <a:bodyPr/>
          <a:lstStyle/>
          <a:p>
            <a:pPr>
              <a:defRPr/>
            </a:pPr>
            <a:r>
              <a:rPr lang="en-GB" noProof="1"/>
              <a:t>August 2023</a:t>
            </a:r>
          </a:p>
        </p:txBody>
      </p:sp>
      <p:sp>
        <p:nvSpPr>
          <p:cNvPr id="5" name="Slide Number Placeholder 4">
            <a:extLst>
              <a:ext uri="{FF2B5EF4-FFF2-40B4-BE49-F238E27FC236}">
                <a16:creationId xmlns:a16="http://schemas.microsoft.com/office/drawing/2014/main" id="{FBA33F81-F44B-B943-158E-44C5D1DE4E9E}"/>
              </a:ext>
            </a:extLst>
          </p:cNvPr>
          <p:cNvSpPr>
            <a:spLocks noGrp="1"/>
          </p:cNvSpPr>
          <p:nvPr>
            <p:ph type="sldNum" sz="quarter" idx="4"/>
          </p:nvPr>
        </p:nvSpPr>
        <p:spPr/>
        <p:txBody>
          <a:bodyPr/>
          <a:lstStyle/>
          <a:p>
            <a:fld id="{D32BAE6A-B452-4007-8177-56DD051636F9}" type="slidenum">
              <a:rPr lang="en-GB" noProof="1" smtClean="0"/>
              <a:pPr/>
              <a:t>66</a:t>
            </a:fld>
            <a:endParaRPr lang="en-GB" noProof="1"/>
          </a:p>
        </p:txBody>
      </p:sp>
      <p:sp>
        <p:nvSpPr>
          <p:cNvPr id="6" name="Footer Placeholder 5">
            <a:extLst>
              <a:ext uri="{FF2B5EF4-FFF2-40B4-BE49-F238E27FC236}">
                <a16:creationId xmlns:a16="http://schemas.microsoft.com/office/drawing/2014/main" id="{DDB775CA-B9B5-2434-3978-F7F455F8F154}"/>
              </a:ext>
            </a:extLst>
          </p:cNvPr>
          <p:cNvSpPr>
            <a:spLocks noGrp="1"/>
          </p:cNvSpPr>
          <p:nvPr>
            <p:ph type="ftr" sz="quarter" idx="3"/>
          </p:nvPr>
        </p:nvSpPr>
        <p:spPr/>
        <p:txBody>
          <a:bodyPr/>
          <a:lstStyle/>
          <a:p>
            <a:pPr>
              <a:defRPr/>
            </a:pPr>
            <a:r>
              <a:rPr lang="en-GB" noProof="1"/>
              <a:t> </a:t>
            </a:r>
          </a:p>
        </p:txBody>
      </p:sp>
      <p:pic>
        <p:nvPicPr>
          <p:cNvPr id="10" name="Picture 9">
            <a:extLst>
              <a:ext uri="{FF2B5EF4-FFF2-40B4-BE49-F238E27FC236}">
                <a16:creationId xmlns:a16="http://schemas.microsoft.com/office/drawing/2014/main" id="{AAB787A2-9281-83F3-24CD-FD2BFB17410D}"/>
              </a:ext>
            </a:extLst>
          </p:cNvPr>
          <p:cNvPicPr>
            <a:picLocks noChangeAspect="1"/>
          </p:cNvPicPr>
          <p:nvPr/>
        </p:nvPicPr>
        <p:blipFill>
          <a:blip r:embed="rId3"/>
          <a:stretch>
            <a:fillRect/>
          </a:stretch>
        </p:blipFill>
        <p:spPr>
          <a:xfrm>
            <a:off x="6094712" y="1506642"/>
            <a:ext cx="5714485" cy="3237636"/>
          </a:xfrm>
          <a:prstGeom prst="rect">
            <a:avLst/>
          </a:prstGeom>
        </p:spPr>
      </p:pic>
      <p:sp>
        <p:nvSpPr>
          <p:cNvPr id="11" name="TextBox 10">
            <a:extLst>
              <a:ext uri="{FF2B5EF4-FFF2-40B4-BE49-F238E27FC236}">
                <a16:creationId xmlns:a16="http://schemas.microsoft.com/office/drawing/2014/main" id="{A621E5FF-80C8-0768-2A07-2CBDB9C2EDFE}"/>
              </a:ext>
            </a:extLst>
          </p:cNvPr>
          <p:cNvSpPr txBox="1"/>
          <p:nvPr/>
        </p:nvSpPr>
        <p:spPr bwMode="auto">
          <a:xfrm>
            <a:off x="1174459" y="5293453"/>
            <a:ext cx="4202884" cy="306879"/>
          </a:xfrm>
          <a:prstGeom prst="rect">
            <a:avLst/>
          </a:prstGeom>
          <a:noFill/>
          <a:ln w="9525" algn="ctr">
            <a:noFill/>
            <a:miter lim="800000"/>
            <a:headEnd/>
            <a:tailEnd/>
          </a:ln>
        </p:spPr>
        <p:txBody>
          <a:bodyPr vert="horz" wrap="square" lIns="0" tIns="0" rIns="0" bIns="0" numCol="1" rtlCol="0" anchor="t" anchorCtr="0" compatLnSpc="1">
            <a:prstTxWarp prst="textNoShape">
              <a:avLst/>
            </a:prstTxWarp>
            <a:spAutoFit/>
          </a:bodyPr>
          <a:lstStyle/>
          <a:p>
            <a:pPr marL="201613" indent="-201613" defTabSz="357708">
              <a:lnSpc>
                <a:spcPct val="140000"/>
              </a:lnSpc>
              <a:buClr>
                <a:schemeClr val="accent2"/>
              </a:buClr>
              <a:buSzPct val="85000"/>
              <a:buFont typeface="Wingdings" panose="05000000000000000000" pitchFamily="2" charset="2"/>
              <a:buChar char=""/>
            </a:pPr>
            <a:r>
              <a:rPr lang="en-US" sz="1600" dirty="0"/>
              <a:t>Relationship Diagram</a:t>
            </a:r>
          </a:p>
        </p:txBody>
      </p:sp>
      <p:sp>
        <p:nvSpPr>
          <p:cNvPr id="12" name="TextBox 11">
            <a:extLst>
              <a:ext uri="{FF2B5EF4-FFF2-40B4-BE49-F238E27FC236}">
                <a16:creationId xmlns:a16="http://schemas.microsoft.com/office/drawing/2014/main" id="{7302739D-B0DC-1925-47C7-EF659C19E250}"/>
              </a:ext>
            </a:extLst>
          </p:cNvPr>
          <p:cNvSpPr txBox="1"/>
          <p:nvPr/>
        </p:nvSpPr>
        <p:spPr bwMode="auto">
          <a:xfrm>
            <a:off x="6524899" y="5293453"/>
            <a:ext cx="4492642" cy="306879"/>
          </a:xfrm>
          <a:prstGeom prst="rect">
            <a:avLst/>
          </a:prstGeom>
          <a:noFill/>
          <a:ln w="9525" algn="ctr">
            <a:noFill/>
            <a:miter lim="800000"/>
            <a:headEnd/>
            <a:tailEnd/>
          </a:ln>
        </p:spPr>
        <p:txBody>
          <a:bodyPr vert="horz" wrap="square" lIns="0" tIns="0" rIns="0" bIns="0" numCol="1" rtlCol="0" anchor="t" anchorCtr="0" compatLnSpc="1">
            <a:prstTxWarp prst="textNoShape">
              <a:avLst/>
            </a:prstTxWarp>
            <a:spAutoFit/>
          </a:bodyPr>
          <a:lstStyle/>
          <a:p>
            <a:pPr marL="201613" indent="-201613" defTabSz="357708">
              <a:lnSpc>
                <a:spcPct val="140000"/>
              </a:lnSpc>
              <a:buClr>
                <a:schemeClr val="accent2"/>
              </a:buClr>
              <a:buSzPct val="85000"/>
              <a:buFont typeface="Wingdings" panose="05000000000000000000" pitchFamily="2" charset="2"/>
              <a:buChar char=""/>
            </a:pPr>
            <a:r>
              <a:rPr lang="en-US" sz="1600" dirty="0"/>
              <a:t>Uni-variant, Bi-variant, Multi-variant</a:t>
            </a:r>
          </a:p>
        </p:txBody>
      </p:sp>
    </p:spTree>
    <p:extLst>
      <p:ext uri="{BB962C8B-B14F-4D97-AF65-F5344CB8AC3E}">
        <p14:creationId xmlns:p14="http://schemas.microsoft.com/office/powerpoint/2010/main" val="468450788"/>
      </p:ext>
    </p:extLst>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09D1F0-BAA9-8F1E-1ACE-1D579F7151B0}"/>
              </a:ext>
            </a:extLst>
          </p:cNvPr>
          <p:cNvSpPr>
            <a:spLocks noGrp="1"/>
          </p:cNvSpPr>
          <p:nvPr>
            <p:ph type="title"/>
          </p:nvPr>
        </p:nvSpPr>
        <p:spPr/>
        <p:txBody>
          <a:bodyPr/>
          <a:lstStyle/>
          <a:p>
            <a:r>
              <a:rPr lang="en-US" dirty="0"/>
              <a:t>Python, PowerBI Hands on</a:t>
            </a:r>
          </a:p>
        </p:txBody>
      </p:sp>
      <p:sp>
        <p:nvSpPr>
          <p:cNvPr id="3" name="Text Placeholder 2">
            <a:extLst>
              <a:ext uri="{FF2B5EF4-FFF2-40B4-BE49-F238E27FC236}">
                <a16:creationId xmlns:a16="http://schemas.microsoft.com/office/drawing/2014/main" id="{24C72320-03FC-50FB-715E-BB97C6101EF8}"/>
              </a:ext>
            </a:extLst>
          </p:cNvPr>
          <p:cNvSpPr>
            <a:spLocks noGrp="1"/>
          </p:cNvSpPr>
          <p:nvPr>
            <p:ph type="body" idx="1"/>
          </p:nvPr>
        </p:nvSpPr>
        <p:spPr/>
        <p:txBody>
          <a:bodyPr/>
          <a:lstStyle/>
          <a:p>
            <a:r>
              <a:rPr lang="en-US" dirty="0"/>
              <a:t>Friday, 15</a:t>
            </a:r>
            <a:r>
              <a:rPr lang="en-US" baseline="30000" dirty="0"/>
              <a:t>th</a:t>
            </a:r>
            <a:r>
              <a:rPr lang="en-US" dirty="0"/>
              <a:t> September, 2023</a:t>
            </a:r>
          </a:p>
        </p:txBody>
      </p:sp>
      <p:sp>
        <p:nvSpPr>
          <p:cNvPr id="4" name="Text Placeholder 3">
            <a:extLst>
              <a:ext uri="{FF2B5EF4-FFF2-40B4-BE49-F238E27FC236}">
                <a16:creationId xmlns:a16="http://schemas.microsoft.com/office/drawing/2014/main" id="{FCEF57B0-9FAD-1E14-E182-610C06568D4C}"/>
              </a:ext>
            </a:extLst>
          </p:cNvPr>
          <p:cNvSpPr>
            <a:spLocks noGrp="1"/>
          </p:cNvSpPr>
          <p:nvPr>
            <p:ph type="body" sz="quarter" idx="13"/>
          </p:nvPr>
        </p:nvSpPr>
        <p:spPr/>
        <p:txBody>
          <a:bodyPr/>
          <a:lstStyle/>
          <a:p>
            <a:r>
              <a:rPr lang="en-US" dirty="0"/>
              <a:t>19</a:t>
            </a:r>
          </a:p>
        </p:txBody>
      </p:sp>
      <p:sp>
        <p:nvSpPr>
          <p:cNvPr id="5" name="Date Placeholder 4">
            <a:extLst>
              <a:ext uri="{FF2B5EF4-FFF2-40B4-BE49-F238E27FC236}">
                <a16:creationId xmlns:a16="http://schemas.microsoft.com/office/drawing/2014/main" id="{58BAA91E-03F1-8691-FB14-3D5AB45F405B}"/>
              </a:ext>
            </a:extLst>
          </p:cNvPr>
          <p:cNvSpPr>
            <a:spLocks noGrp="1"/>
          </p:cNvSpPr>
          <p:nvPr>
            <p:ph type="dt" sz="half" idx="2"/>
          </p:nvPr>
        </p:nvSpPr>
        <p:spPr/>
        <p:txBody>
          <a:bodyPr/>
          <a:lstStyle/>
          <a:p>
            <a:pPr>
              <a:defRPr/>
            </a:pPr>
            <a:r>
              <a:rPr lang="en-GB" noProof="1"/>
              <a:t>August 2023</a:t>
            </a:r>
          </a:p>
        </p:txBody>
      </p:sp>
      <p:sp>
        <p:nvSpPr>
          <p:cNvPr id="6" name="Slide Number Placeholder 5">
            <a:extLst>
              <a:ext uri="{FF2B5EF4-FFF2-40B4-BE49-F238E27FC236}">
                <a16:creationId xmlns:a16="http://schemas.microsoft.com/office/drawing/2014/main" id="{CEF1779A-2577-AEE1-2A18-A1CBFCA9337D}"/>
              </a:ext>
            </a:extLst>
          </p:cNvPr>
          <p:cNvSpPr>
            <a:spLocks noGrp="1"/>
          </p:cNvSpPr>
          <p:nvPr>
            <p:ph type="sldNum" sz="quarter" idx="4"/>
          </p:nvPr>
        </p:nvSpPr>
        <p:spPr/>
        <p:txBody>
          <a:bodyPr/>
          <a:lstStyle/>
          <a:p>
            <a:fld id="{D32BAE6A-B452-4007-8177-56DD051636F9}" type="slidenum">
              <a:rPr lang="en-GB" noProof="1" smtClean="0"/>
              <a:pPr/>
              <a:t>67</a:t>
            </a:fld>
            <a:endParaRPr lang="en-GB" noProof="1"/>
          </a:p>
        </p:txBody>
      </p:sp>
      <p:sp>
        <p:nvSpPr>
          <p:cNvPr id="7" name="Footer Placeholder 6">
            <a:extLst>
              <a:ext uri="{FF2B5EF4-FFF2-40B4-BE49-F238E27FC236}">
                <a16:creationId xmlns:a16="http://schemas.microsoft.com/office/drawing/2014/main" id="{C478B0D6-BC7A-2229-8E51-CA896F39C0C7}"/>
              </a:ext>
            </a:extLst>
          </p:cNvPr>
          <p:cNvSpPr>
            <a:spLocks noGrp="1"/>
          </p:cNvSpPr>
          <p:nvPr>
            <p:ph type="ftr" sz="quarter" idx="3"/>
          </p:nvPr>
        </p:nvSpPr>
        <p:spPr/>
        <p:txBody>
          <a:bodyPr/>
          <a:lstStyle/>
          <a:p>
            <a:pPr>
              <a:defRPr/>
            </a:pPr>
            <a:r>
              <a:rPr lang="en-GB" noProof="1"/>
              <a:t> </a:t>
            </a:r>
          </a:p>
        </p:txBody>
      </p:sp>
    </p:spTree>
    <p:extLst>
      <p:ext uri="{BB962C8B-B14F-4D97-AF65-F5344CB8AC3E}">
        <p14:creationId xmlns:p14="http://schemas.microsoft.com/office/powerpoint/2010/main" val="1754452158"/>
      </p:ext>
    </p:extLst>
  </p:cSld>
  <p:clrMapOvr>
    <a:masterClrMapping/>
  </p:clrMapOvr>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6C05C4-F584-4BD5-5DEE-BC6D4D82511A}"/>
              </a:ext>
            </a:extLst>
          </p:cNvPr>
          <p:cNvSpPr>
            <a:spLocks noGrp="1"/>
          </p:cNvSpPr>
          <p:nvPr>
            <p:ph type="title"/>
          </p:nvPr>
        </p:nvSpPr>
        <p:spPr/>
        <p:txBody>
          <a:bodyPr/>
          <a:lstStyle/>
          <a:p>
            <a:r>
              <a:rPr lang="en-US" dirty="0"/>
              <a:t>PowerBI Hands On, Python</a:t>
            </a:r>
          </a:p>
        </p:txBody>
      </p:sp>
      <p:sp>
        <p:nvSpPr>
          <p:cNvPr id="3" name="Content Placeholder 2">
            <a:extLst>
              <a:ext uri="{FF2B5EF4-FFF2-40B4-BE49-F238E27FC236}">
                <a16:creationId xmlns:a16="http://schemas.microsoft.com/office/drawing/2014/main" id="{65ACC481-6F23-5730-38D4-90242F1999A0}"/>
              </a:ext>
            </a:extLst>
          </p:cNvPr>
          <p:cNvSpPr>
            <a:spLocks noGrp="1"/>
          </p:cNvSpPr>
          <p:nvPr>
            <p:ph sz="quarter" idx="11"/>
          </p:nvPr>
        </p:nvSpPr>
        <p:spPr/>
        <p:txBody>
          <a:bodyPr/>
          <a:lstStyle/>
          <a:p>
            <a:pPr marL="342900" indent="-342900" algn="l" rtl="0" fontAlgn="ctr">
              <a:lnSpc>
                <a:spcPct val="150000"/>
              </a:lnSpc>
              <a:spcBef>
                <a:spcPts val="0"/>
              </a:spcBef>
              <a:spcAft>
                <a:spcPts val="0"/>
              </a:spcAft>
              <a:buFont typeface="+mj-lt"/>
              <a:buAutoNum type="arabicPeriod"/>
            </a:pPr>
            <a:r>
              <a:rPr lang="en-US" sz="1600" b="0" i="0" cap="none" dirty="0">
                <a:effectLst/>
              </a:rPr>
              <a:t>Hands-on Assessment - Power BI</a:t>
            </a:r>
          </a:p>
          <a:p>
            <a:pPr marL="342900" indent="-342900" algn="l" rtl="0" fontAlgn="ctr">
              <a:lnSpc>
                <a:spcPct val="150000"/>
              </a:lnSpc>
              <a:spcBef>
                <a:spcPts val="0"/>
              </a:spcBef>
              <a:spcAft>
                <a:spcPts val="0"/>
              </a:spcAft>
              <a:buFont typeface="+mj-lt"/>
              <a:buAutoNum type="arabicPeriod"/>
            </a:pPr>
            <a:r>
              <a:rPr lang="en-US" sz="1600" b="0" i="0" cap="none" dirty="0" err="1">
                <a:effectLst/>
              </a:rPr>
              <a:t>Jupyter</a:t>
            </a:r>
            <a:r>
              <a:rPr lang="en-US" sz="1600" b="0" i="0" cap="none" dirty="0">
                <a:effectLst/>
              </a:rPr>
              <a:t> Notebook Launch</a:t>
            </a:r>
          </a:p>
          <a:p>
            <a:pPr marL="342900" indent="-342900" algn="l" rtl="0" fontAlgn="ctr">
              <a:lnSpc>
                <a:spcPct val="150000"/>
              </a:lnSpc>
              <a:spcBef>
                <a:spcPts val="0"/>
              </a:spcBef>
              <a:spcAft>
                <a:spcPts val="0"/>
              </a:spcAft>
              <a:buFont typeface="+mj-lt"/>
              <a:buAutoNum type="arabicPeriod"/>
            </a:pPr>
            <a:r>
              <a:rPr lang="en-US" sz="1600" b="0" i="0" cap="none" dirty="0">
                <a:effectLst/>
              </a:rPr>
              <a:t>Datatypes In Python:</a:t>
            </a:r>
          </a:p>
          <a:p>
            <a:pPr marL="742950" lvl="1" indent="-285750" algn="l" rtl="0" fontAlgn="ctr">
              <a:lnSpc>
                <a:spcPct val="150000"/>
              </a:lnSpc>
              <a:spcBef>
                <a:spcPts val="0"/>
              </a:spcBef>
              <a:spcAft>
                <a:spcPts val="0"/>
              </a:spcAft>
              <a:buFont typeface="Arial" panose="020B0604020202020204" pitchFamily="34" charset="0"/>
              <a:buChar char="•"/>
            </a:pPr>
            <a:r>
              <a:rPr lang="en-US" sz="1600" b="0" i="0" dirty="0">
                <a:effectLst/>
                <a:latin typeface="+mn-lt"/>
              </a:rPr>
              <a:t>Integer</a:t>
            </a:r>
          </a:p>
          <a:p>
            <a:pPr marL="742950" lvl="1" indent="-285750" algn="l" rtl="0" fontAlgn="ctr">
              <a:lnSpc>
                <a:spcPct val="150000"/>
              </a:lnSpc>
              <a:spcBef>
                <a:spcPts val="0"/>
              </a:spcBef>
              <a:spcAft>
                <a:spcPts val="0"/>
              </a:spcAft>
              <a:buFont typeface="Arial" panose="020B0604020202020204" pitchFamily="34" charset="0"/>
              <a:buChar char="•"/>
            </a:pPr>
            <a:r>
              <a:rPr lang="en-US" sz="1600" b="0" i="0" dirty="0">
                <a:effectLst/>
                <a:latin typeface="+mn-lt"/>
              </a:rPr>
              <a:t>Float</a:t>
            </a:r>
          </a:p>
          <a:p>
            <a:pPr marL="742950" lvl="1" indent="-285750" algn="l" rtl="0" fontAlgn="ctr">
              <a:lnSpc>
                <a:spcPct val="150000"/>
              </a:lnSpc>
              <a:spcBef>
                <a:spcPts val="0"/>
              </a:spcBef>
              <a:spcAft>
                <a:spcPts val="0"/>
              </a:spcAft>
              <a:buFont typeface="Arial" panose="020B0604020202020204" pitchFamily="34" charset="0"/>
              <a:buChar char="•"/>
            </a:pPr>
            <a:r>
              <a:rPr lang="en-US" sz="1600" b="0" i="0" dirty="0">
                <a:effectLst/>
                <a:latin typeface="+mn-lt"/>
              </a:rPr>
              <a:t>String</a:t>
            </a:r>
          </a:p>
          <a:p>
            <a:pPr marL="742950" lvl="1" indent="-285750" algn="l" rtl="0" fontAlgn="ctr">
              <a:lnSpc>
                <a:spcPct val="150000"/>
              </a:lnSpc>
              <a:spcBef>
                <a:spcPts val="0"/>
              </a:spcBef>
              <a:spcAft>
                <a:spcPts val="0"/>
              </a:spcAft>
              <a:buFont typeface="Arial" panose="020B0604020202020204" pitchFamily="34" charset="0"/>
              <a:buChar char="•"/>
            </a:pPr>
            <a:r>
              <a:rPr lang="en-US" sz="1600" b="0" i="0" dirty="0">
                <a:effectLst/>
                <a:latin typeface="+mn-lt"/>
              </a:rPr>
              <a:t>List</a:t>
            </a:r>
          </a:p>
          <a:p>
            <a:pPr marL="742950" lvl="1" indent="-285750" algn="l" rtl="0" fontAlgn="ctr">
              <a:lnSpc>
                <a:spcPct val="150000"/>
              </a:lnSpc>
              <a:spcBef>
                <a:spcPts val="0"/>
              </a:spcBef>
              <a:spcAft>
                <a:spcPts val="0"/>
              </a:spcAft>
              <a:buFont typeface="Arial" panose="020B0604020202020204" pitchFamily="34" charset="0"/>
              <a:buChar char="•"/>
            </a:pPr>
            <a:r>
              <a:rPr lang="en-US" sz="1600" b="0" i="0" dirty="0">
                <a:effectLst/>
                <a:latin typeface="+mn-lt"/>
              </a:rPr>
              <a:t>Dictionary</a:t>
            </a:r>
          </a:p>
          <a:p>
            <a:pPr marL="742950" lvl="1" indent="-285750" algn="l" rtl="0" fontAlgn="ctr">
              <a:lnSpc>
                <a:spcPct val="150000"/>
              </a:lnSpc>
              <a:spcBef>
                <a:spcPts val="0"/>
              </a:spcBef>
              <a:spcAft>
                <a:spcPts val="0"/>
              </a:spcAft>
              <a:buFont typeface="Arial" panose="020B0604020202020204" pitchFamily="34" charset="0"/>
              <a:buChar char="•"/>
            </a:pPr>
            <a:r>
              <a:rPr lang="en-US" sz="1600" b="0" i="0" dirty="0">
                <a:effectLst/>
                <a:latin typeface="+mn-lt"/>
              </a:rPr>
              <a:t>Tuple</a:t>
            </a:r>
          </a:p>
          <a:p>
            <a:pPr marL="742950" lvl="1" indent="-285750" algn="l" rtl="0" fontAlgn="ctr">
              <a:lnSpc>
                <a:spcPct val="150000"/>
              </a:lnSpc>
              <a:spcBef>
                <a:spcPts val="0"/>
              </a:spcBef>
              <a:spcAft>
                <a:spcPts val="0"/>
              </a:spcAft>
              <a:buFont typeface="Arial" panose="020B0604020202020204" pitchFamily="34" charset="0"/>
              <a:buChar char="•"/>
            </a:pPr>
            <a:r>
              <a:rPr lang="en-US" sz="1600" b="0" i="0" dirty="0">
                <a:effectLst/>
                <a:latin typeface="+mn-lt"/>
              </a:rPr>
              <a:t>Boolean</a:t>
            </a:r>
          </a:p>
          <a:p>
            <a:pPr marL="342900" indent="-342900" algn="l" rtl="0" fontAlgn="ctr">
              <a:lnSpc>
                <a:spcPct val="150000"/>
              </a:lnSpc>
              <a:spcBef>
                <a:spcPts val="0"/>
              </a:spcBef>
              <a:spcAft>
                <a:spcPts val="0"/>
              </a:spcAft>
              <a:buFont typeface="+mj-lt"/>
              <a:buAutoNum type="arabicPeriod"/>
            </a:pPr>
            <a:r>
              <a:rPr lang="en-US" sz="1600" b="0" i="0" cap="none" dirty="0">
                <a:effectLst/>
              </a:rPr>
              <a:t>Arithmetic</a:t>
            </a:r>
          </a:p>
          <a:p>
            <a:pPr marL="342900" indent="-342900" algn="l" rtl="0" fontAlgn="ctr">
              <a:lnSpc>
                <a:spcPct val="150000"/>
              </a:lnSpc>
              <a:spcBef>
                <a:spcPts val="0"/>
              </a:spcBef>
              <a:spcAft>
                <a:spcPts val="0"/>
              </a:spcAft>
              <a:buFont typeface="+mj-lt"/>
              <a:buAutoNum type="arabicPeriod"/>
            </a:pPr>
            <a:r>
              <a:rPr lang="en-US" sz="1600" b="0" i="0" cap="none" dirty="0">
                <a:effectLst/>
              </a:rPr>
              <a:t>Logic</a:t>
            </a:r>
          </a:p>
          <a:p>
            <a:endParaRPr lang="en-US" dirty="0"/>
          </a:p>
        </p:txBody>
      </p:sp>
      <p:sp>
        <p:nvSpPr>
          <p:cNvPr id="4" name="Date Placeholder 3">
            <a:extLst>
              <a:ext uri="{FF2B5EF4-FFF2-40B4-BE49-F238E27FC236}">
                <a16:creationId xmlns:a16="http://schemas.microsoft.com/office/drawing/2014/main" id="{DC800DF3-5BFA-0F14-6995-A884857412B4}"/>
              </a:ext>
            </a:extLst>
          </p:cNvPr>
          <p:cNvSpPr>
            <a:spLocks noGrp="1"/>
          </p:cNvSpPr>
          <p:nvPr>
            <p:ph type="dt" sz="half" idx="2"/>
          </p:nvPr>
        </p:nvSpPr>
        <p:spPr/>
        <p:txBody>
          <a:bodyPr/>
          <a:lstStyle/>
          <a:p>
            <a:pPr>
              <a:defRPr/>
            </a:pPr>
            <a:r>
              <a:rPr lang="en-GB" noProof="1"/>
              <a:t>August 2023</a:t>
            </a:r>
          </a:p>
        </p:txBody>
      </p:sp>
      <p:sp>
        <p:nvSpPr>
          <p:cNvPr id="5" name="Slide Number Placeholder 4">
            <a:extLst>
              <a:ext uri="{FF2B5EF4-FFF2-40B4-BE49-F238E27FC236}">
                <a16:creationId xmlns:a16="http://schemas.microsoft.com/office/drawing/2014/main" id="{2052D5BD-3158-3795-AE4A-1C4C45A60465}"/>
              </a:ext>
            </a:extLst>
          </p:cNvPr>
          <p:cNvSpPr>
            <a:spLocks noGrp="1"/>
          </p:cNvSpPr>
          <p:nvPr>
            <p:ph type="sldNum" sz="quarter" idx="4"/>
          </p:nvPr>
        </p:nvSpPr>
        <p:spPr/>
        <p:txBody>
          <a:bodyPr/>
          <a:lstStyle/>
          <a:p>
            <a:fld id="{D32BAE6A-B452-4007-8177-56DD051636F9}" type="slidenum">
              <a:rPr lang="en-GB" noProof="1" smtClean="0"/>
              <a:pPr/>
              <a:t>68</a:t>
            </a:fld>
            <a:endParaRPr lang="en-GB" noProof="1"/>
          </a:p>
        </p:txBody>
      </p:sp>
      <p:sp>
        <p:nvSpPr>
          <p:cNvPr id="6" name="Footer Placeholder 5">
            <a:extLst>
              <a:ext uri="{FF2B5EF4-FFF2-40B4-BE49-F238E27FC236}">
                <a16:creationId xmlns:a16="http://schemas.microsoft.com/office/drawing/2014/main" id="{6638D01E-9378-A1D5-2A32-BAC2C20C3E42}"/>
              </a:ext>
            </a:extLst>
          </p:cNvPr>
          <p:cNvSpPr>
            <a:spLocks noGrp="1"/>
          </p:cNvSpPr>
          <p:nvPr>
            <p:ph type="ftr" sz="quarter" idx="3"/>
          </p:nvPr>
        </p:nvSpPr>
        <p:spPr/>
        <p:txBody>
          <a:bodyPr/>
          <a:lstStyle/>
          <a:p>
            <a:pPr>
              <a:defRPr/>
            </a:pPr>
            <a:r>
              <a:rPr lang="en-GB" noProof="1"/>
              <a:t> </a:t>
            </a:r>
          </a:p>
        </p:txBody>
      </p:sp>
    </p:spTree>
    <p:extLst>
      <p:ext uri="{BB962C8B-B14F-4D97-AF65-F5344CB8AC3E}">
        <p14:creationId xmlns:p14="http://schemas.microsoft.com/office/powerpoint/2010/main" val="1197665888"/>
      </p:ext>
    </p:extLst>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9D39051B-0D10-82C2-8C24-D943EA4BFC04}"/>
              </a:ext>
            </a:extLst>
          </p:cNvPr>
          <p:cNvPicPr>
            <a:picLocks noGrp="1" noChangeAspect="1"/>
          </p:cNvPicPr>
          <p:nvPr>
            <p:ph sz="quarter" idx="11"/>
          </p:nvPr>
        </p:nvPicPr>
        <p:blipFill>
          <a:blip r:embed="rId2"/>
          <a:stretch>
            <a:fillRect/>
          </a:stretch>
        </p:blipFill>
        <p:spPr>
          <a:xfrm>
            <a:off x="3358324" y="724548"/>
            <a:ext cx="4775583" cy="2704452"/>
          </a:xfrm>
        </p:spPr>
      </p:pic>
      <p:sp>
        <p:nvSpPr>
          <p:cNvPr id="4" name="Date Placeholder 3">
            <a:extLst>
              <a:ext uri="{FF2B5EF4-FFF2-40B4-BE49-F238E27FC236}">
                <a16:creationId xmlns:a16="http://schemas.microsoft.com/office/drawing/2014/main" id="{09086C20-DE86-6F01-0688-1723CBC291FC}"/>
              </a:ext>
            </a:extLst>
          </p:cNvPr>
          <p:cNvSpPr>
            <a:spLocks noGrp="1"/>
          </p:cNvSpPr>
          <p:nvPr>
            <p:ph type="dt" sz="half" idx="2"/>
          </p:nvPr>
        </p:nvSpPr>
        <p:spPr/>
        <p:txBody>
          <a:bodyPr/>
          <a:lstStyle/>
          <a:p>
            <a:pPr>
              <a:defRPr/>
            </a:pPr>
            <a:r>
              <a:rPr lang="en-GB" noProof="1"/>
              <a:t>August 2023</a:t>
            </a:r>
          </a:p>
        </p:txBody>
      </p:sp>
      <p:sp>
        <p:nvSpPr>
          <p:cNvPr id="5" name="Slide Number Placeholder 4">
            <a:extLst>
              <a:ext uri="{FF2B5EF4-FFF2-40B4-BE49-F238E27FC236}">
                <a16:creationId xmlns:a16="http://schemas.microsoft.com/office/drawing/2014/main" id="{F019B1F1-8777-52B1-E61D-46F216FBDC43}"/>
              </a:ext>
            </a:extLst>
          </p:cNvPr>
          <p:cNvSpPr>
            <a:spLocks noGrp="1"/>
          </p:cNvSpPr>
          <p:nvPr>
            <p:ph type="sldNum" sz="quarter" idx="4"/>
          </p:nvPr>
        </p:nvSpPr>
        <p:spPr/>
        <p:txBody>
          <a:bodyPr/>
          <a:lstStyle/>
          <a:p>
            <a:fld id="{D32BAE6A-B452-4007-8177-56DD051636F9}" type="slidenum">
              <a:rPr lang="en-GB" noProof="1" smtClean="0"/>
              <a:pPr/>
              <a:t>69</a:t>
            </a:fld>
            <a:endParaRPr lang="en-GB" noProof="1"/>
          </a:p>
        </p:txBody>
      </p:sp>
      <p:sp>
        <p:nvSpPr>
          <p:cNvPr id="6" name="Footer Placeholder 5">
            <a:extLst>
              <a:ext uri="{FF2B5EF4-FFF2-40B4-BE49-F238E27FC236}">
                <a16:creationId xmlns:a16="http://schemas.microsoft.com/office/drawing/2014/main" id="{33152B97-147C-E44E-AA61-6A6424A498F7}"/>
              </a:ext>
            </a:extLst>
          </p:cNvPr>
          <p:cNvSpPr>
            <a:spLocks noGrp="1"/>
          </p:cNvSpPr>
          <p:nvPr>
            <p:ph type="ftr" sz="quarter" idx="3"/>
          </p:nvPr>
        </p:nvSpPr>
        <p:spPr/>
        <p:txBody>
          <a:bodyPr/>
          <a:lstStyle/>
          <a:p>
            <a:pPr>
              <a:defRPr/>
            </a:pPr>
            <a:r>
              <a:rPr lang="en-GB" noProof="1"/>
              <a:t> </a:t>
            </a:r>
          </a:p>
        </p:txBody>
      </p:sp>
      <p:pic>
        <p:nvPicPr>
          <p:cNvPr id="10" name="Picture 9">
            <a:extLst>
              <a:ext uri="{FF2B5EF4-FFF2-40B4-BE49-F238E27FC236}">
                <a16:creationId xmlns:a16="http://schemas.microsoft.com/office/drawing/2014/main" id="{F04F78D2-BBEC-6DBD-FEFC-E4800D83F616}"/>
              </a:ext>
            </a:extLst>
          </p:cNvPr>
          <p:cNvPicPr>
            <a:picLocks noChangeAspect="1"/>
          </p:cNvPicPr>
          <p:nvPr/>
        </p:nvPicPr>
        <p:blipFill>
          <a:blip r:embed="rId3"/>
          <a:stretch>
            <a:fillRect/>
          </a:stretch>
        </p:blipFill>
        <p:spPr>
          <a:xfrm>
            <a:off x="2042511" y="3549294"/>
            <a:ext cx="7407208" cy="2449422"/>
          </a:xfrm>
          <a:prstGeom prst="rect">
            <a:avLst/>
          </a:prstGeom>
        </p:spPr>
      </p:pic>
    </p:spTree>
    <p:extLst>
      <p:ext uri="{BB962C8B-B14F-4D97-AF65-F5344CB8AC3E}">
        <p14:creationId xmlns:p14="http://schemas.microsoft.com/office/powerpoint/2010/main" val="3797584139"/>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p:txBody>
          <a:bodyPr/>
          <a:lstStyle/>
          <a:p>
            <a:r>
              <a:rPr lang="en-GB" dirty="0"/>
              <a:t>Agile and DevOps</a:t>
            </a:r>
          </a:p>
        </p:txBody>
      </p:sp>
      <p:sp>
        <p:nvSpPr>
          <p:cNvPr id="27" name="Subtitle 26"/>
          <p:cNvSpPr>
            <a:spLocks noGrp="1"/>
          </p:cNvSpPr>
          <p:nvPr>
            <p:ph type="body" idx="1"/>
          </p:nvPr>
        </p:nvSpPr>
        <p:spPr>
          <a:xfrm>
            <a:off x="7601519" y="3429000"/>
            <a:ext cx="4324113" cy="1123888"/>
          </a:xfrm>
        </p:spPr>
        <p:txBody>
          <a:bodyPr/>
          <a:lstStyle/>
          <a:p>
            <a:r>
              <a:rPr lang="en-GB" dirty="0"/>
              <a:t>Monday, 21</a:t>
            </a:r>
            <a:r>
              <a:rPr lang="en-GB" baseline="30000" dirty="0"/>
              <a:t>st</a:t>
            </a:r>
            <a:r>
              <a:rPr lang="en-GB" dirty="0"/>
              <a:t> August, 2023</a:t>
            </a:r>
          </a:p>
        </p:txBody>
      </p:sp>
      <p:sp>
        <p:nvSpPr>
          <p:cNvPr id="5" name="Text Placeholder 4"/>
          <p:cNvSpPr>
            <a:spLocks noGrp="1"/>
          </p:cNvSpPr>
          <p:nvPr>
            <p:ph type="body" sz="quarter" idx="13"/>
          </p:nvPr>
        </p:nvSpPr>
        <p:spPr/>
        <p:txBody>
          <a:bodyPr/>
          <a:lstStyle/>
          <a:p>
            <a:r>
              <a:rPr lang="en-GB" dirty="0"/>
              <a:t>0.2</a:t>
            </a:r>
          </a:p>
        </p:txBody>
      </p:sp>
      <p:sp>
        <p:nvSpPr>
          <p:cNvPr id="2" name="Date Placeholder 1"/>
          <p:cNvSpPr>
            <a:spLocks noGrp="1"/>
          </p:cNvSpPr>
          <p:nvPr>
            <p:ph type="dt" sz="half" idx="2"/>
          </p:nvPr>
        </p:nvSpPr>
        <p:spPr/>
        <p:txBody>
          <a:bodyPr/>
          <a:lstStyle/>
          <a:p>
            <a:r>
              <a:rPr lang="en-GB" noProof="1"/>
              <a:t>August 2023</a:t>
            </a:r>
          </a:p>
        </p:txBody>
      </p:sp>
      <p:sp>
        <p:nvSpPr>
          <p:cNvPr id="3" name="Slide Number Placeholder 2"/>
          <p:cNvSpPr>
            <a:spLocks noGrp="1"/>
          </p:cNvSpPr>
          <p:nvPr>
            <p:ph type="sldNum" sz="quarter" idx="4"/>
          </p:nvPr>
        </p:nvSpPr>
        <p:spPr/>
        <p:txBody>
          <a:bodyPr/>
          <a:lstStyle/>
          <a:p>
            <a:fld id="{D32BAE6A-B452-4007-8177-56DD051636F9}" type="slidenum">
              <a:rPr lang="en-GB" noProof="1" smtClean="0"/>
              <a:pPr/>
              <a:t>7</a:t>
            </a:fld>
            <a:endParaRPr lang="en-GB" noProof="1"/>
          </a:p>
        </p:txBody>
      </p:sp>
      <p:sp>
        <p:nvSpPr>
          <p:cNvPr id="4" name="Footer Placeholder 3"/>
          <p:cNvSpPr>
            <a:spLocks noGrp="1"/>
          </p:cNvSpPr>
          <p:nvPr>
            <p:ph type="ftr" sz="quarter" idx="3"/>
          </p:nvPr>
        </p:nvSpPr>
        <p:spPr/>
        <p:txBody>
          <a:bodyPr/>
          <a:lstStyle/>
          <a:p>
            <a:r>
              <a:rPr lang="en-GB" noProof="1"/>
              <a:t> </a:t>
            </a:r>
          </a:p>
        </p:txBody>
      </p:sp>
    </p:spTree>
    <p:extLst>
      <p:ext uri="{BB962C8B-B14F-4D97-AF65-F5344CB8AC3E}">
        <p14:creationId xmlns:p14="http://schemas.microsoft.com/office/powerpoint/2010/main" val="781276074"/>
      </p:ext>
    </p:extLst>
  </p:cSld>
  <p:clrMapOvr>
    <a:masterClrMapping/>
  </p:clrMapOvr>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5A1978-C579-0971-6B9A-1540232DB840}"/>
              </a:ext>
            </a:extLst>
          </p:cNvPr>
          <p:cNvSpPr>
            <a:spLocks noGrp="1"/>
          </p:cNvSpPr>
          <p:nvPr>
            <p:ph type="title"/>
          </p:nvPr>
        </p:nvSpPr>
        <p:spPr/>
        <p:txBody>
          <a:bodyPr/>
          <a:lstStyle/>
          <a:p>
            <a:r>
              <a:rPr lang="en-US" dirty="0"/>
              <a:t>Python Day 2</a:t>
            </a:r>
          </a:p>
        </p:txBody>
      </p:sp>
      <p:sp>
        <p:nvSpPr>
          <p:cNvPr id="3" name="Text Placeholder 2">
            <a:extLst>
              <a:ext uri="{FF2B5EF4-FFF2-40B4-BE49-F238E27FC236}">
                <a16:creationId xmlns:a16="http://schemas.microsoft.com/office/drawing/2014/main" id="{5FA5E217-D0BA-A748-1CA9-63FF1ACB5FE3}"/>
              </a:ext>
            </a:extLst>
          </p:cNvPr>
          <p:cNvSpPr>
            <a:spLocks noGrp="1"/>
          </p:cNvSpPr>
          <p:nvPr>
            <p:ph type="body" idx="1"/>
          </p:nvPr>
        </p:nvSpPr>
        <p:spPr/>
        <p:txBody>
          <a:bodyPr/>
          <a:lstStyle/>
          <a:p>
            <a:r>
              <a:rPr lang="en-US" dirty="0"/>
              <a:t>Tuesday, 19</a:t>
            </a:r>
            <a:r>
              <a:rPr lang="en-US" baseline="30000" dirty="0"/>
              <a:t>th</a:t>
            </a:r>
            <a:r>
              <a:rPr lang="en-US" dirty="0"/>
              <a:t> September, 2023</a:t>
            </a:r>
          </a:p>
        </p:txBody>
      </p:sp>
      <p:sp>
        <p:nvSpPr>
          <p:cNvPr id="4" name="Text Placeholder 3">
            <a:extLst>
              <a:ext uri="{FF2B5EF4-FFF2-40B4-BE49-F238E27FC236}">
                <a16:creationId xmlns:a16="http://schemas.microsoft.com/office/drawing/2014/main" id="{8F195DD1-6475-7688-C12A-1355C5D35606}"/>
              </a:ext>
            </a:extLst>
          </p:cNvPr>
          <p:cNvSpPr>
            <a:spLocks noGrp="1"/>
          </p:cNvSpPr>
          <p:nvPr>
            <p:ph type="body" sz="quarter" idx="13"/>
          </p:nvPr>
        </p:nvSpPr>
        <p:spPr/>
        <p:txBody>
          <a:bodyPr/>
          <a:lstStyle/>
          <a:p>
            <a:r>
              <a:rPr lang="en-US" dirty="0"/>
              <a:t>20</a:t>
            </a:r>
          </a:p>
        </p:txBody>
      </p:sp>
      <p:sp>
        <p:nvSpPr>
          <p:cNvPr id="5" name="Date Placeholder 4">
            <a:extLst>
              <a:ext uri="{FF2B5EF4-FFF2-40B4-BE49-F238E27FC236}">
                <a16:creationId xmlns:a16="http://schemas.microsoft.com/office/drawing/2014/main" id="{075A0403-1133-D54C-7227-8C63CF3E383C}"/>
              </a:ext>
            </a:extLst>
          </p:cNvPr>
          <p:cNvSpPr>
            <a:spLocks noGrp="1"/>
          </p:cNvSpPr>
          <p:nvPr>
            <p:ph type="dt" sz="half" idx="2"/>
          </p:nvPr>
        </p:nvSpPr>
        <p:spPr/>
        <p:txBody>
          <a:bodyPr/>
          <a:lstStyle/>
          <a:p>
            <a:pPr>
              <a:defRPr/>
            </a:pPr>
            <a:r>
              <a:rPr lang="en-GB" noProof="1"/>
              <a:t>August 2023</a:t>
            </a:r>
          </a:p>
        </p:txBody>
      </p:sp>
      <p:sp>
        <p:nvSpPr>
          <p:cNvPr id="6" name="Slide Number Placeholder 5">
            <a:extLst>
              <a:ext uri="{FF2B5EF4-FFF2-40B4-BE49-F238E27FC236}">
                <a16:creationId xmlns:a16="http://schemas.microsoft.com/office/drawing/2014/main" id="{3FBAB39E-4ABD-D71B-F5C4-56E0E426B8CF}"/>
              </a:ext>
            </a:extLst>
          </p:cNvPr>
          <p:cNvSpPr>
            <a:spLocks noGrp="1"/>
          </p:cNvSpPr>
          <p:nvPr>
            <p:ph type="sldNum" sz="quarter" idx="4"/>
          </p:nvPr>
        </p:nvSpPr>
        <p:spPr/>
        <p:txBody>
          <a:bodyPr/>
          <a:lstStyle/>
          <a:p>
            <a:fld id="{D32BAE6A-B452-4007-8177-56DD051636F9}" type="slidenum">
              <a:rPr lang="en-GB" noProof="1" smtClean="0"/>
              <a:pPr/>
              <a:t>70</a:t>
            </a:fld>
            <a:endParaRPr lang="en-GB" noProof="1"/>
          </a:p>
        </p:txBody>
      </p:sp>
      <p:sp>
        <p:nvSpPr>
          <p:cNvPr id="7" name="Footer Placeholder 6">
            <a:extLst>
              <a:ext uri="{FF2B5EF4-FFF2-40B4-BE49-F238E27FC236}">
                <a16:creationId xmlns:a16="http://schemas.microsoft.com/office/drawing/2014/main" id="{7EBC14EE-1C0A-2A93-BA27-4E1D11E9AC5E}"/>
              </a:ext>
            </a:extLst>
          </p:cNvPr>
          <p:cNvSpPr>
            <a:spLocks noGrp="1"/>
          </p:cNvSpPr>
          <p:nvPr>
            <p:ph type="ftr" sz="quarter" idx="3"/>
          </p:nvPr>
        </p:nvSpPr>
        <p:spPr/>
        <p:txBody>
          <a:bodyPr/>
          <a:lstStyle/>
          <a:p>
            <a:pPr>
              <a:defRPr/>
            </a:pPr>
            <a:r>
              <a:rPr lang="en-GB" noProof="1"/>
              <a:t> </a:t>
            </a:r>
          </a:p>
        </p:txBody>
      </p:sp>
    </p:spTree>
    <p:extLst>
      <p:ext uri="{BB962C8B-B14F-4D97-AF65-F5344CB8AC3E}">
        <p14:creationId xmlns:p14="http://schemas.microsoft.com/office/powerpoint/2010/main" val="4135591112"/>
      </p:ext>
    </p:extLst>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ED89FC-E8DB-2A71-A960-3E26187A3403}"/>
              </a:ext>
            </a:extLst>
          </p:cNvPr>
          <p:cNvSpPr>
            <a:spLocks noGrp="1"/>
          </p:cNvSpPr>
          <p:nvPr>
            <p:ph type="title"/>
          </p:nvPr>
        </p:nvSpPr>
        <p:spPr/>
        <p:txBody>
          <a:bodyPr/>
          <a:lstStyle/>
          <a:p>
            <a:r>
              <a:rPr lang="en-US" dirty="0"/>
              <a:t>Python Day 2</a:t>
            </a:r>
          </a:p>
        </p:txBody>
      </p:sp>
      <p:sp>
        <p:nvSpPr>
          <p:cNvPr id="3" name="Content Placeholder 2">
            <a:extLst>
              <a:ext uri="{FF2B5EF4-FFF2-40B4-BE49-F238E27FC236}">
                <a16:creationId xmlns:a16="http://schemas.microsoft.com/office/drawing/2014/main" id="{046F6CF6-13BC-21D3-0F50-B25DA675FC89}"/>
              </a:ext>
            </a:extLst>
          </p:cNvPr>
          <p:cNvSpPr>
            <a:spLocks noGrp="1"/>
          </p:cNvSpPr>
          <p:nvPr>
            <p:ph sz="quarter" idx="11"/>
          </p:nvPr>
        </p:nvSpPr>
        <p:spPr>
          <a:xfrm>
            <a:off x="508000" y="1237449"/>
            <a:ext cx="10914063" cy="4694236"/>
          </a:xfrm>
        </p:spPr>
        <p:txBody>
          <a:bodyPr/>
          <a:lstStyle/>
          <a:p>
            <a:r>
              <a:rPr lang="en-US" sz="1600" dirty="0"/>
              <a:t>Function Composition: </a:t>
            </a:r>
          </a:p>
          <a:p>
            <a:r>
              <a:rPr lang="en-US" sz="1600" dirty="0"/>
              <a:t>def fun1:</a:t>
            </a:r>
          </a:p>
          <a:p>
            <a:r>
              <a:rPr lang="en-US" sz="1600" dirty="0"/>
              <a:t> 	--------------</a:t>
            </a:r>
          </a:p>
          <a:p>
            <a:r>
              <a:rPr lang="en-US" sz="1600" dirty="0"/>
              <a:t>  	---------------</a:t>
            </a:r>
          </a:p>
          <a:p>
            <a:endParaRPr lang="en-US" sz="1600" dirty="0"/>
          </a:p>
          <a:p>
            <a:r>
              <a:rPr lang="en-US" sz="1600" dirty="0"/>
              <a:t>def fun2:</a:t>
            </a:r>
          </a:p>
          <a:p>
            <a:r>
              <a:rPr lang="en-US" sz="1600" dirty="0"/>
              <a:t>  fun1:</a:t>
            </a:r>
          </a:p>
          <a:p>
            <a:r>
              <a:rPr lang="en-US" sz="1600" dirty="0"/>
              <a:t>  	---------------</a:t>
            </a:r>
          </a:p>
          <a:p>
            <a:r>
              <a:rPr lang="en-US" sz="1600" dirty="0"/>
              <a:t>  	--------------- </a:t>
            </a:r>
          </a:p>
          <a:p>
            <a:endParaRPr lang="en-US" sz="1600" dirty="0"/>
          </a:p>
          <a:p>
            <a:r>
              <a:rPr lang="en-US" sz="1600" dirty="0"/>
              <a:t>Utility function: data preparation</a:t>
            </a:r>
          </a:p>
          <a:p>
            <a:r>
              <a:rPr lang="en-US" sz="1600" dirty="0"/>
              <a:t>Task: Write a function that calculates the volume of gas, formula is:</a:t>
            </a:r>
          </a:p>
          <a:p>
            <a:r>
              <a:rPr lang="en-US" sz="1600" dirty="0"/>
              <a:t>(Pressure * 1.0)/</a:t>
            </a:r>
            <a:r>
              <a:rPr lang="en-US" sz="1600" dirty="0" err="1"/>
              <a:t>gasconst</a:t>
            </a:r>
            <a:r>
              <a:rPr lang="en-US" sz="1600" dirty="0"/>
              <a:t> * temp</a:t>
            </a:r>
          </a:p>
          <a:p>
            <a:endParaRPr lang="en-US" dirty="0"/>
          </a:p>
        </p:txBody>
      </p:sp>
      <p:sp>
        <p:nvSpPr>
          <p:cNvPr id="4" name="Date Placeholder 3">
            <a:extLst>
              <a:ext uri="{FF2B5EF4-FFF2-40B4-BE49-F238E27FC236}">
                <a16:creationId xmlns:a16="http://schemas.microsoft.com/office/drawing/2014/main" id="{DB2447BE-D905-BFBC-12E6-EFDF063E6014}"/>
              </a:ext>
            </a:extLst>
          </p:cNvPr>
          <p:cNvSpPr>
            <a:spLocks noGrp="1"/>
          </p:cNvSpPr>
          <p:nvPr>
            <p:ph type="dt" sz="half" idx="2"/>
          </p:nvPr>
        </p:nvSpPr>
        <p:spPr/>
        <p:txBody>
          <a:bodyPr/>
          <a:lstStyle/>
          <a:p>
            <a:pPr>
              <a:defRPr/>
            </a:pPr>
            <a:r>
              <a:rPr lang="en-GB" noProof="1"/>
              <a:t>August 2023</a:t>
            </a:r>
          </a:p>
        </p:txBody>
      </p:sp>
      <p:sp>
        <p:nvSpPr>
          <p:cNvPr id="5" name="Slide Number Placeholder 4">
            <a:extLst>
              <a:ext uri="{FF2B5EF4-FFF2-40B4-BE49-F238E27FC236}">
                <a16:creationId xmlns:a16="http://schemas.microsoft.com/office/drawing/2014/main" id="{8429F7C4-0AA7-1AFD-4498-6B745F8DA463}"/>
              </a:ext>
            </a:extLst>
          </p:cNvPr>
          <p:cNvSpPr>
            <a:spLocks noGrp="1"/>
          </p:cNvSpPr>
          <p:nvPr>
            <p:ph type="sldNum" sz="quarter" idx="4"/>
          </p:nvPr>
        </p:nvSpPr>
        <p:spPr/>
        <p:txBody>
          <a:bodyPr/>
          <a:lstStyle/>
          <a:p>
            <a:fld id="{D32BAE6A-B452-4007-8177-56DD051636F9}" type="slidenum">
              <a:rPr lang="en-GB" noProof="1" smtClean="0"/>
              <a:pPr/>
              <a:t>71</a:t>
            </a:fld>
            <a:endParaRPr lang="en-GB" noProof="1"/>
          </a:p>
        </p:txBody>
      </p:sp>
      <p:sp>
        <p:nvSpPr>
          <p:cNvPr id="6" name="Footer Placeholder 5">
            <a:extLst>
              <a:ext uri="{FF2B5EF4-FFF2-40B4-BE49-F238E27FC236}">
                <a16:creationId xmlns:a16="http://schemas.microsoft.com/office/drawing/2014/main" id="{AA3219A0-D9A7-8B44-CAE5-6EB809BF5AF0}"/>
              </a:ext>
            </a:extLst>
          </p:cNvPr>
          <p:cNvSpPr>
            <a:spLocks noGrp="1"/>
          </p:cNvSpPr>
          <p:nvPr>
            <p:ph type="ftr" sz="quarter" idx="3"/>
          </p:nvPr>
        </p:nvSpPr>
        <p:spPr/>
        <p:txBody>
          <a:bodyPr/>
          <a:lstStyle/>
          <a:p>
            <a:pPr>
              <a:defRPr/>
            </a:pPr>
            <a:r>
              <a:rPr lang="en-GB" noProof="1"/>
              <a:t> </a:t>
            </a:r>
          </a:p>
        </p:txBody>
      </p:sp>
    </p:spTree>
    <p:extLst>
      <p:ext uri="{BB962C8B-B14F-4D97-AF65-F5344CB8AC3E}">
        <p14:creationId xmlns:p14="http://schemas.microsoft.com/office/powerpoint/2010/main" val="4149141968"/>
      </p:ext>
    </p:extLst>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a:extLst>
              <a:ext uri="{FF2B5EF4-FFF2-40B4-BE49-F238E27FC236}">
                <a16:creationId xmlns:a16="http://schemas.microsoft.com/office/drawing/2014/main" id="{9CB46A07-56EB-48CD-E2DF-3C15CD9F9538}"/>
              </a:ext>
            </a:extLst>
          </p:cNvPr>
          <p:cNvPicPr>
            <a:picLocks noGrp="1" noChangeAspect="1"/>
          </p:cNvPicPr>
          <p:nvPr>
            <p:ph sz="quarter" idx="11"/>
          </p:nvPr>
        </p:nvPicPr>
        <p:blipFill>
          <a:blip r:embed="rId2"/>
          <a:stretch>
            <a:fillRect/>
          </a:stretch>
        </p:blipFill>
        <p:spPr>
          <a:xfrm>
            <a:off x="2811640" y="758825"/>
            <a:ext cx="6821133" cy="4694238"/>
          </a:xfrm>
        </p:spPr>
      </p:pic>
      <p:sp>
        <p:nvSpPr>
          <p:cNvPr id="4" name="Date Placeholder 3">
            <a:extLst>
              <a:ext uri="{FF2B5EF4-FFF2-40B4-BE49-F238E27FC236}">
                <a16:creationId xmlns:a16="http://schemas.microsoft.com/office/drawing/2014/main" id="{C5FDFE80-2480-EDE2-985C-A7F34FF9249F}"/>
              </a:ext>
            </a:extLst>
          </p:cNvPr>
          <p:cNvSpPr>
            <a:spLocks noGrp="1"/>
          </p:cNvSpPr>
          <p:nvPr>
            <p:ph type="dt" sz="half" idx="2"/>
          </p:nvPr>
        </p:nvSpPr>
        <p:spPr/>
        <p:txBody>
          <a:bodyPr/>
          <a:lstStyle/>
          <a:p>
            <a:pPr>
              <a:defRPr/>
            </a:pPr>
            <a:r>
              <a:rPr lang="en-GB" noProof="1"/>
              <a:t>August 2023</a:t>
            </a:r>
          </a:p>
        </p:txBody>
      </p:sp>
      <p:sp>
        <p:nvSpPr>
          <p:cNvPr id="5" name="Slide Number Placeholder 4">
            <a:extLst>
              <a:ext uri="{FF2B5EF4-FFF2-40B4-BE49-F238E27FC236}">
                <a16:creationId xmlns:a16="http://schemas.microsoft.com/office/drawing/2014/main" id="{CE6C2CC0-7C5A-6257-D74A-5C59CB6DAFDA}"/>
              </a:ext>
            </a:extLst>
          </p:cNvPr>
          <p:cNvSpPr>
            <a:spLocks noGrp="1"/>
          </p:cNvSpPr>
          <p:nvPr>
            <p:ph type="sldNum" sz="quarter" idx="4"/>
          </p:nvPr>
        </p:nvSpPr>
        <p:spPr/>
        <p:txBody>
          <a:bodyPr/>
          <a:lstStyle/>
          <a:p>
            <a:fld id="{D32BAE6A-B452-4007-8177-56DD051636F9}" type="slidenum">
              <a:rPr lang="en-GB" noProof="1" smtClean="0"/>
              <a:pPr/>
              <a:t>72</a:t>
            </a:fld>
            <a:endParaRPr lang="en-GB" noProof="1"/>
          </a:p>
        </p:txBody>
      </p:sp>
      <p:sp>
        <p:nvSpPr>
          <p:cNvPr id="6" name="Footer Placeholder 5">
            <a:extLst>
              <a:ext uri="{FF2B5EF4-FFF2-40B4-BE49-F238E27FC236}">
                <a16:creationId xmlns:a16="http://schemas.microsoft.com/office/drawing/2014/main" id="{C7153E34-1989-426B-98B0-28C8F42A6463}"/>
              </a:ext>
            </a:extLst>
          </p:cNvPr>
          <p:cNvSpPr>
            <a:spLocks noGrp="1"/>
          </p:cNvSpPr>
          <p:nvPr>
            <p:ph type="ftr" sz="quarter" idx="3"/>
          </p:nvPr>
        </p:nvSpPr>
        <p:spPr/>
        <p:txBody>
          <a:bodyPr/>
          <a:lstStyle/>
          <a:p>
            <a:pPr>
              <a:defRPr/>
            </a:pPr>
            <a:r>
              <a:rPr lang="en-GB" noProof="1"/>
              <a:t> </a:t>
            </a:r>
          </a:p>
        </p:txBody>
      </p:sp>
    </p:spTree>
    <p:extLst>
      <p:ext uri="{BB962C8B-B14F-4D97-AF65-F5344CB8AC3E}">
        <p14:creationId xmlns:p14="http://schemas.microsoft.com/office/powerpoint/2010/main" val="325680732"/>
      </p:ext>
    </p:extLst>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4F9D347-7887-F748-D649-3142C44C9007}"/>
              </a:ext>
            </a:extLst>
          </p:cNvPr>
          <p:cNvSpPr>
            <a:spLocks noGrp="1"/>
          </p:cNvSpPr>
          <p:nvPr>
            <p:ph sz="quarter" idx="11"/>
          </p:nvPr>
        </p:nvSpPr>
        <p:spPr>
          <a:xfrm>
            <a:off x="611451" y="1271006"/>
            <a:ext cx="4740726" cy="4694236"/>
          </a:xfrm>
        </p:spPr>
        <p:txBody>
          <a:bodyPr/>
          <a:lstStyle/>
          <a:p>
            <a:r>
              <a:rPr lang="en-US" sz="1600" dirty="0"/>
              <a:t>Generator function: </a:t>
            </a:r>
          </a:p>
          <a:p>
            <a:r>
              <a:rPr lang="en-US" sz="1600" dirty="0"/>
              <a:t>Def fun:</a:t>
            </a:r>
          </a:p>
          <a:p>
            <a:r>
              <a:rPr lang="en-US" sz="1600" dirty="0"/>
              <a:t>---------------</a:t>
            </a:r>
          </a:p>
          <a:p>
            <a:r>
              <a:rPr lang="en-US" sz="1600" dirty="0"/>
              <a:t>---------------</a:t>
            </a:r>
          </a:p>
          <a:p>
            <a:r>
              <a:rPr lang="en-US" sz="1600" dirty="0"/>
              <a:t>yield(a)</a:t>
            </a:r>
          </a:p>
          <a:p>
            <a:endParaRPr lang="en-US" sz="1600" dirty="0"/>
          </a:p>
          <a:p>
            <a:r>
              <a:rPr lang="en-US" sz="1600" dirty="0"/>
              <a:t>Yield is used with the generator function and is used to return multiple values (iterative) to the caller without terminating the program. </a:t>
            </a:r>
          </a:p>
        </p:txBody>
      </p:sp>
      <p:sp>
        <p:nvSpPr>
          <p:cNvPr id="4" name="Date Placeholder 3">
            <a:extLst>
              <a:ext uri="{FF2B5EF4-FFF2-40B4-BE49-F238E27FC236}">
                <a16:creationId xmlns:a16="http://schemas.microsoft.com/office/drawing/2014/main" id="{BED651CE-A3A1-D29C-4634-C68D25D5A49B}"/>
              </a:ext>
            </a:extLst>
          </p:cNvPr>
          <p:cNvSpPr>
            <a:spLocks noGrp="1"/>
          </p:cNvSpPr>
          <p:nvPr>
            <p:ph type="dt" sz="half" idx="2"/>
          </p:nvPr>
        </p:nvSpPr>
        <p:spPr/>
        <p:txBody>
          <a:bodyPr/>
          <a:lstStyle/>
          <a:p>
            <a:pPr>
              <a:defRPr/>
            </a:pPr>
            <a:r>
              <a:rPr lang="en-GB" noProof="1"/>
              <a:t>August 2023</a:t>
            </a:r>
          </a:p>
        </p:txBody>
      </p:sp>
      <p:sp>
        <p:nvSpPr>
          <p:cNvPr id="5" name="Slide Number Placeholder 4">
            <a:extLst>
              <a:ext uri="{FF2B5EF4-FFF2-40B4-BE49-F238E27FC236}">
                <a16:creationId xmlns:a16="http://schemas.microsoft.com/office/drawing/2014/main" id="{DBE10C90-C7BC-CC67-10A8-E066A82E06FA}"/>
              </a:ext>
            </a:extLst>
          </p:cNvPr>
          <p:cNvSpPr>
            <a:spLocks noGrp="1"/>
          </p:cNvSpPr>
          <p:nvPr>
            <p:ph type="sldNum" sz="quarter" idx="4"/>
          </p:nvPr>
        </p:nvSpPr>
        <p:spPr/>
        <p:txBody>
          <a:bodyPr/>
          <a:lstStyle/>
          <a:p>
            <a:fld id="{D32BAE6A-B452-4007-8177-56DD051636F9}" type="slidenum">
              <a:rPr lang="en-GB" noProof="1" smtClean="0"/>
              <a:pPr/>
              <a:t>73</a:t>
            </a:fld>
            <a:endParaRPr lang="en-GB" noProof="1"/>
          </a:p>
        </p:txBody>
      </p:sp>
      <p:sp>
        <p:nvSpPr>
          <p:cNvPr id="6" name="Footer Placeholder 5">
            <a:extLst>
              <a:ext uri="{FF2B5EF4-FFF2-40B4-BE49-F238E27FC236}">
                <a16:creationId xmlns:a16="http://schemas.microsoft.com/office/drawing/2014/main" id="{C8DC0561-934B-3CDC-0589-0D372E1E2263}"/>
              </a:ext>
            </a:extLst>
          </p:cNvPr>
          <p:cNvSpPr>
            <a:spLocks noGrp="1"/>
          </p:cNvSpPr>
          <p:nvPr>
            <p:ph type="ftr" sz="quarter" idx="3"/>
          </p:nvPr>
        </p:nvSpPr>
        <p:spPr/>
        <p:txBody>
          <a:bodyPr/>
          <a:lstStyle/>
          <a:p>
            <a:pPr>
              <a:defRPr/>
            </a:pPr>
            <a:r>
              <a:rPr lang="en-GB" noProof="1"/>
              <a:t> </a:t>
            </a:r>
          </a:p>
        </p:txBody>
      </p:sp>
      <p:pic>
        <p:nvPicPr>
          <p:cNvPr id="8" name="Picture 7">
            <a:extLst>
              <a:ext uri="{FF2B5EF4-FFF2-40B4-BE49-F238E27FC236}">
                <a16:creationId xmlns:a16="http://schemas.microsoft.com/office/drawing/2014/main" id="{2A5E9718-D66D-ABA2-B26E-468A027BDDD5}"/>
              </a:ext>
            </a:extLst>
          </p:cNvPr>
          <p:cNvPicPr>
            <a:picLocks noChangeAspect="1"/>
          </p:cNvPicPr>
          <p:nvPr/>
        </p:nvPicPr>
        <p:blipFill>
          <a:blip r:embed="rId2"/>
          <a:stretch>
            <a:fillRect/>
          </a:stretch>
        </p:blipFill>
        <p:spPr>
          <a:xfrm>
            <a:off x="6094712" y="990569"/>
            <a:ext cx="4908547" cy="3933769"/>
          </a:xfrm>
          <a:prstGeom prst="rect">
            <a:avLst/>
          </a:prstGeom>
        </p:spPr>
      </p:pic>
    </p:spTree>
    <p:extLst>
      <p:ext uri="{BB962C8B-B14F-4D97-AF65-F5344CB8AC3E}">
        <p14:creationId xmlns:p14="http://schemas.microsoft.com/office/powerpoint/2010/main" val="3875283895"/>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447CA138-AE47-BA5D-809D-816433AAF544}"/>
              </a:ext>
            </a:extLst>
          </p:cNvPr>
          <p:cNvPicPr>
            <a:picLocks noGrp="1" noChangeAspect="1"/>
          </p:cNvPicPr>
          <p:nvPr>
            <p:ph sz="quarter" idx="11"/>
          </p:nvPr>
        </p:nvPicPr>
        <p:blipFill>
          <a:blip r:embed="rId2"/>
          <a:stretch>
            <a:fillRect/>
          </a:stretch>
        </p:blipFill>
        <p:spPr>
          <a:xfrm>
            <a:off x="666966" y="1440550"/>
            <a:ext cx="5356089" cy="3003860"/>
          </a:xfrm>
        </p:spPr>
      </p:pic>
      <p:sp>
        <p:nvSpPr>
          <p:cNvPr id="4" name="Date Placeholder 3">
            <a:extLst>
              <a:ext uri="{FF2B5EF4-FFF2-40B4-BE49-F238E27FC236}">
                <a16:creationId xmlns:a16="http://schemas.microsoft.com/office/drawing/2014/main" id="{EB846802-17AA-ECE3-BE2C-979C2AAF2D54}"/>
              </a:ext>
            </a:extLst>
          </p:cNvPr>
          <p:cNvSpPr>
            <a:spLocks noGrp="1"/>
          </p:cNvSpPr>
          <p:nvPr>
            <p:ph type="dt" sz="half" idx="2"/>
          </p:nvPr>
        </p:nvSpPr>
        <p:spPr/>
        <p:txBody>
          <a:bodyPr/>
          <a:lstStyle/>
          <a:p>
            <a:pPr>
              <a:defRPr/>
            </a:pPr>
            <a:r>
              <a:rPr lang="en-GB" noProof="1"/>
              <a:t>August 2023</a:t>
            </a:r>
          </a:p>
        </p:txBody>
      </p:sp>
      <p:sp>
        <p:nvSpPr>
          <p:cNvPr id="5" name="Slide Number Placeholder 4">
            <a:extLst>
              <a:ext uri="{FF2B5EF4-FFF2-40B4-BE49-F238E27FC236}">
                <a16:creationId xmlns:a16="http://schemas.microsoft.com/office/drawing/2014/main" id="{6A792B50-9B9A-F018-B1BD-FBCB7B398DF1}"/>
              </a:ext>
            </a:extLst>
          </p:cNvPr>
          <p:cNvSpPr>
            <a:spLocks noGrp="1"/>
          </p:cNvSpPr>
          <p:nvPr>
            <p:ph type="sldNum" sz="quarter" idx="4"/>
          </p:nvPr>
        </p:nvSpPr>
        <p:spPr/>
        <p:txBody>
          <a:bodyPr/>
          <a:lstStyle/>
          <a:p>
            <a:fld id="{D32BAE6A-B452-4007-8177-56DD051636F9}" type="slidenum">
              <a:rPr lang="en-GB" noProof="1" smtClean="0"/>
              <a:pPr/>
              <a:t>74</a:t>
            </a:fld>
            <a:endParaRPr lang="en-GB" noProof="1"/>
          </a:p>
        </p:txBody>
      </p:sp>
      <p:sp>
        <p:nvSpPr>
          <p:cNvPr id="6" name="Footer Placeholder 5">
            <a:extLst>
              <a:ext uri="{FF2B5EF4-FFF2-40B4-BE49-F238E27FC236}">
                <a16:creationId xmlns:a16="http://schemas.microsoft.com/office/drawing/2014/main" id="{DAE775A8-656C-C101-3D98-5349C0A52307}"/>
              </a:ext>
            </a:extLst>
          </p:cNvPr>
          <p:cNvSpPr>
            <a:spLocks noGrp="1"/>
          </p:cNvSpPr>
          <p:nvPr>
            <p:ph type="ftr" sz="quarter" idx="3"/>
          </p:nvPr>
        </p:nvSpPr>
        <p:spPr/>
        <p:txBody>
          <a:bodyPr/>
          <a:lstStyle/>
          <a:p>
            <a:pPr>
              <a:defRPr/>
            </a:pPr>
            <a:r>
              <a:rPr lang="en-GB" noProof="1"/>
              <a:t> </a:t>
            </a:r>
          </a:p>
        </p:txBody>
      </p:sp>
      <p:pic>
        <p:nvPicPr>
          <p:cNvPr id="10" name="Picture 9">
            <a:extLst>
              <a:ext uri="{FF2B5EF4-FFF2-40B4-BE49-F238E27FC236}">
                <a16:creationId xmlns:a16="http://schemas.microsoft.com/office/drawing/2014/main" id="{C3CF3F60-7733-DD2A-0669-C4C6B13F7807}"/>
              </a:ext>
            </a:extLst>
          </p:cNvPr>
          <p:cNvPicPr>
            <a:picLocks noChangeAspect="1"/>
          </p:cNvPicPr>
          <p:nvPr/>
        </p:nvPicPr>
        <p:blipFill>
          <a:blip r:embed="rId3"/>
          <a:stretch>
            <a:fillRect/>
          </a:stretch>
        </p:blipFill>
        <p:spPr>
          <a:xfrm>
            <a:off x="6323652" y="1494543"/>
            <a:ext cx="5356089" cy="2949867"/>
          </a:xfrm>
          <a:prstGeom prst="rect">
            <a:avLst/>
          </a:prstGeom>
        </p:spPr>
      </p:pic>
    </p:spTree>
    <p:extLst>
      <p:ext uri="{BB962C8B-B14F-4D97-AF65-F5344CB8AC3E}">
        <p14:creationId xmlns:p14="http://schemas.microsoft.com/office/powerpoint/2010/main" val="618127597"/>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AE18E5-AEE2-F451-C592-C4736C5B6F12}"/>
              </a:ext>
            </a:extLst>
          </p:cNvPr>
          <p:cNvSpPr>
            <a:spLocks noGrp="1"/>
          </p:cNvSpPr>
          <p:nvPr>
            <p:ph type="title"/>
          </p:nvPr>
        </p:nvSpPr>
        <p:spPr/>
        <p:txBody>
          <a:bodyPr/>
          <a:lstStyle/>
          <a:p>
            <a:r>
              <a:rPr lang="en-US" dirty="0"/>
              <a:t>Pandas</a:t>
            </a:r>
          </a:p>
        </p:txBody>
      </p:sp>
      <p:sp>
        <p:nvSpPr>
          <p:cNvPr id="3" name="Text Placeholder 2">
            <a:extLst>
              <a:ext uri="{FF2B5EF4-FFF2-40B4-BE49-F238E27FC236}">
                <a16:creationId xmlns:a16="http://schemas.microsoft.com/office/drawing/2014/main" id="{02F1BB03-2EA9-4D25-370D-82822C639362}"/>
              </a:ext>
            </a:extLst>
          </p:cNvPr>
          <p:cNvSpPr>
            <a:spLocks noGrp="1"/>
          </p:cNvSpPr>
          <p:nvPr>
            <p:ph type="body" idx="1"/>
          </p:nvPr>
        </p:nvSpPr>
        <p:spPr/>
        <p:txBody>
          <a:bodyPr/>
          <a:lstStyle/>
          <a:p>
            <a:r>
              <a:rPr lang="en-US" dirty="0"/>
              <a:t>Wednesday, </a:t>
            </a:r>
            <a:r>
              <a:rPr lang="en-US"/>
              <a:t>20</a:t>
            </a:r>
            <a:r>
              <a:rPr lang="en-US" baseline="30000"/>
              <a:t>th</a:t>
            </a:r>
            <a:r>
              <a:rPr lang="en-US"/>
              <a:t> September, 2023</a:t>
            </a:r>
            <a:endParaRPr lang="en-US" dirty="0"/>
          </a:p>
        </p:txBody>
      </p:sp>
      <p:sp>
        <p:nvSpPr>
          <p:cNvPr id="4" name="Text Placeholder 3">
            <a:extLst>
              <a:ext uri="{FF2B5EF4-FFF2-40B4-BE49-F238E27FC236}">
                <a16:creationId xmlns:a16="http://schemas.microsoft.com/office/drawing/2014/main" id="{F7B4ABBA-4B81-CF39-4BA3-19C671F7D4E1}"/>
              </a:ext>
            </a:extLst>
          </p:cNvPr>
          <p:cNvSpPr>
            <a:spLocks noGrp="1"/>
          </p:cNvSpPr>
          <p:nvPr>
            <p:ph type="body" sz="quarter" idx="13"/>
          </p:nvPr>
        </p:nvSpPr>
        <p:spPr/>
        <p:txBody>
          <a:bodyPr/>
          <a:lstStyle/>
          <a:p>
            <a:r>
              <a:rPr lang="en-US" dirty="0"/>
              <a:t>21</a:t>
            </a:r>
          </a:p>
        </p:txBody>
      </p:sp>
      <p:sp>
        <p:nvSpPr>
          <p:cNvPr id="5" name="Date Placeholder 4">
            <a:extLst>
              <a:ext uri="{FF2B5EF4-FFF2-40B4-BE49-F238E27FC236}">
                <a16:creationId xmlns:a16="http://schemas.microsoft.com/office/drawing/2014/main" id="{6990B63C-4704-E6E2-7AA5-A341F1C52EB6}"/>
              </a:ext>
            </a:extLst>
          </p:cNvPr>
          <p:cNvSpPr>
            <a:spLocks noGrp="1"/>
          </p:cNvSpPr>
          <p:nvPr>
            <p:ph type="dt" sz="half" idx="2"/>
          </p:nvPr>
        </p:nvSpPr>
        <p:spPr/>
        <p:txBody>
          <a:bodyPr/>
          <a:lstStyle/>
          <a:p>
            <a:pPr>
              <a:defRPr/>
            </a:pPr>
            <a:r>
              <a:rPr lang="en-GB" noProof="1"/>
              <a:t>August 2023</a:t>
            </a:r>
          </a:p>
        </p:txBody>
      </p:sp>
      <p:sp>
        <p:nvSpPr>
          <p:cNvPr id="6" name="Slide Number Placeholder 5">
            <a:extLst>
              <a:ext uri="{FF2B5EF4-FFF2-40B4-BE49-F238E27FC236}">
                <a16:creationId xmlns:a16="http://schemas.microsoft.com/office/drawing/2014/main" id="{383D55CF-73D2-38C1-3F30-CC7BB061A612}"/>
              </a:ext>
            </a:extLst>
          </p:cNvPr>
          <p:cNvSpPr>
            <a:spLocks noGrp="1"/>
          </p:cNvSpPr>
          <p:nvPr>
            <p:ph type="sldNum" sz="quarter" idx="4"/>
          </p:nvPr>
        </p:nvSpPr>
        <p:spPr/>
        <p:txBody>
          <a:bodyPr/>
          <a:lstStyle/>
          <a:p>
            <a:fld id="{D32BAE6A-B452-4007-8177-56DD051636F9}" type="slidenum">
              <a:rPr lang="en-GB" noProof="1" smtClean="0"/>
              <a:pPr/>
              <a:t>75</a:t>
            </a:fld>
            <a:endParaRPr lang="en-GB" noProof="1"/>
          </a:p>
        </p:txBody>
      </p:sp>
      <p:sp>
        <p:nvSpPr>
          <p:cNvPr id="7" name="Footer Placeholder 6">
            <a:extLst>
              <a:ext uri="{FF2B5EF4-FFF2-40B4-BE49-F238E27FC236}">
                <a16:creationId xmlns:a16="http://schemas.microsoft.com/office/drawing/2014/main" id="{B856493E-C7FF-9376-D995-E47373D103F2}"/>
              </a:ext>
            </a:extLst>
          </p:cNvPr>
          <p:cNvSpPr>
            <a:spLocks noGrp="1"/>
          </p:cNvSpPr>
          <p:nvPr>
            <p:ph type="ftr" sz="quarter" idx="3"/>
          </p:nvPr>
        </p:nvSpPr>
        <p:spPr/>
        <p:txBody>
          <a:bodyPr/>
          <a:lstStyle/>
          <a:p>
            <a:pPr>
              <a:defRPr/>
            </a:pPr>
            <a:r>
              <a:rPr lang="en-GB" noProof="1"/>
              <a:t> </a:t>
            </a:r>
          </a:p>
        </p:txBody>
      </p:sp>
    </p:spTree>
    <p:extLst>
      <p:ext uri="{BB962C8B-B14F-4D97-AF65-F5344CB8AC3E}">
        <p14:creationId xmlns:p14="http://schemas.microsoft.com/office/powerpoint/2010/main" val="2284134411"/>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56BF2-0015-ED0A-12B0-1ED2A8D87A0F}"/>
              </a:ext>
            </a:extLst>
          </p:cNvPr>
          <p:cNvSpPr>
            <a:spLocks noGrp="1"/>
          </p:cNvSpPr>
          <p:nvPr>
            <p:ph type="title"/>
          </p:nvPr>
        </p:nvSpPr>
        <p:spPr/>
        <p:txBody>
          <a:bodyPr/>
          <a:lstStyle/>
          <a:p>
            <a:r>
              <a:rPr lang="en-US" dirty="0"/>
              <a:t>Pandas</a:t>
            </a:r>
          </a:p>
        </p:txBody>
      </p:sp>
      <p:sp>
        <p:nvSpPr>
          <p:cNvPr id="3" name="Content Placeholder 2">
            <a:extLst>
              <a:ext uri="{FF2B5EF4-FFF2-40B4-BE49-F238E27FC236}">
                <a16:creationId xmlns:a16="http://schemas.microsoft.com/office/drawing/2014/main" id="{1B19FC75-7982-F450-F6A6-4C764F0D3927}"/>
              </a:ext>
            </a:extLst>
          </p:cNvPr>
          <p:cNvSpPr>
            <a:spLocks noGrp="1"/>
          </p:cNvSpPr>
          <p:nvPr>
            <p:ph sz="quarter" idx="11"/>
          </p:nvPr>
        </p:nvSpPr>
        <p:spPr>
          <a:xfrm>
            <a:off x="765174" y="1254228"/>
            <a:ext cx="10914063" cy="4694236"/>
          </a:xfrm>
        </p:spPr>
        <p:txBody>
          <a:bodyPr/>
          <a:lstStyle/>
          <a:p>
            <a:pPr marR="0" lvl="0" algn="l" defTabSz="914400" rtl="0" eaLnBrk="0" fontAlgn="base" latinLnBrk="0" hangingPunct="0">
              <a:lnSpc>
                <a:spcPct val="150000"/>
              </a:lnSpc>
              <a:spcBef>
                <a:spcPct val="0"/>
              </a:spcBef>
              <a:spcAft>
                <a:spcPct val="0"/>
              </a:spcAft>
              <a:buClrTx/>
              <a:buSzTx/>
              <a:tabLst/>
            </a:pPr>
            <a:r>
              <a:rPr kumimoji="0" lang="en-US" altLang="en-US" sz="1600" b="0" i="0" u="none" strike="noStrike" cap="none" normalizeH="0" baseline="0" dirty="0">
                <a:ln>
                  <a:noFill/>
                </a:ln>
                <a:solidFill>
                  <a:schemeClr val="tx1"/>
                </a:solidFill>
                <a:effectLst/>
              </a:rPr>
              <a:t>1. Pandas : Panel Datasets</a:t>
            </a:r>
          </a:p>
          <a:p>
            <a:pPr marR="0" lvl="0" algn="l" defTabSz="914400" rtl="0" eaLnBrk="0" fontAlgn="base" latinLnBrk="0" hangingPunct="0">
              <a:lnSpc>
                <a:spcPct val="150000"/>
              </a:lnSpc>
              <a:spcBef>
                <a:spcPct val="0"/>
              </a:spcBef>
              <a:spcAft>
                <a:spcPct val="0"/>
              </a:spcAft>
              <a:buClrTx/>
              <a:buSzTx/>
              <a:tabLst/>
            </a:pPr>
            <a:r>
              <a:rPr kumimoji="0" lang="en-US" altLang="en-US" sz="1600" b="0" i="0" u="none" strike="noStrike" cap="none" normalizeH="0" baseline="0" dirty="0">
                <a:ln>
                  <a:noFill/>
                </a:ln>
                <a:solidFill>
                  <a:schemeClr val="tx1"/>
                </a:solidFill>
                <a:effectLst/>
              </a:rPr>
              <a:t>	a. </a:t>
            </a:r>
            <a:r>
              <a:rPr kumimoji="0" lang="en-US" altLang="en-US" sz="1600" b="0" i="0" u="none" strike="noStrike" cap="none" normalizeH="0" baseline="0" dirty="0" err="1">
                <a:ln>
                  <a:noFill/>
                </a:ln>
                <a:solidFill>
                  <a:schemeClr val="tx1"/>
                </a:solidFill>
                <a:effectLst/>
              </a:rPr>
              <a:t>Dataframe</a:t>
            </a:r>
            <a:endParaRPr kumimoji="0" lang="en-US" altLang="en-US" sz="1600" b="0" i="0" u="none" strike="noStrike" cap="none" normalizeH="0" baseline="0" dirty="0">
              <a:ln>
                <a:noFill/>
              </a:ln>
              <a:solidFill>
                <a:schemeClr val="tx1"/>
              </a:solidFill>
              <a:effectLst/>
            </a:endParaRPr>
          </a:p>
          <a:p>
            <a:pPr marR="0" lvl="0" algn="l" defTabSz="914400" rtl="0" eaLnBrk="0" fontAlgn="base" latinLnBrk="0" hangingPunct="0">
              <a:lnSpc>
                <a:spcPct val="150000"/>
              </a:lnSpc>
              <a:spcBef>
                <a:spcPct val="0"/>
              </a:spcBef>
              <a:spcAft>
                <a:spcPct val="0"/>
              </a:spcAft>
              <a:buClrTx/>
              <a:buSzTx/>
              <a:tabLst/>
            </a:pPr>
            <a:r>
              <a:rPr kumimoji="0" lang="en-US" altLang="en-US" sz="1600" b="0" i="0" u="none" strike="noStrike" cap="none" normalizeH="0" baseline="0" dirty="0">
                <a:ln>
                  <a:noFill/>
                </a:ln>
                <a:solidFill>
                  <a:schemeClr val="tx1"/>
                </a:solidFill>
                <a:effectLst/>
              </a:rPr>
              <a:t>	b. Functions on </a:t>
            </a:r>
            <a:r>
              <a:rPr kumimoji="0" lang="en-US" altLang="en-US" sz="1600" b="0" i="0" u="none" strike="noStrike" cap="none" normalizeH="0" baseline="0" dirty="0" err="1">
                <a:ln>
                  <a:noFill/>
                </a:ln>
                <a:solidFill>
                  <a:schemeClr val="tx1"/>
                </a:solidFill>
                <a:effectLst/>
              </a:rPr>
              <a:t>dataframe</a:t>
            </a:r>
            <a:r>
              <a:rPr kumimoji="0" lang="en-US" altLang="en-US" sz="1600" b="0" i="0" u="none" strike="noStrike" cap="none" normalizeH="0" baseline="0" dirty="0">
                <a:ln>
                  <a:noFill/>
                </a:ln>
                <a:solidFill>
                  <a:schemeClr val="tx1"/>
                </a:solidFill>
                <a:effectLst/>
              </a:rPr>
              <a:t> </a:t>
            </a:r>
          </a:p>
          <a:p>
            <a:pPr marR="0" lvl="0" algn="l" defTabSz="914400" rtl="0" eaLnBrk="0" fontAlgn="base" latinLnBrk="0" hangingPunct="0">
              <a:lnSpc>
                <a:spcPct val="150000"/>
              </a:lnSpc>
              <a:spcBef>
                <a:spcPct val="0"/>
              </a:spcBef>
              <a:spcAft>
                <a:spcPct val="0"/>
              </a:spcAft>
              <a:buClrTx/>
              <a:buSzTx/>
              <a:tabLst/>
            </a:pPr>
            <a:r>
              <a:rPr kumimoji="0" lang="en-US" altLang="en-US" sz="1600" b="0" i="0" u="none" strike="noStrike" cap="none" normalizeH="0" baseline="0" dirty="0">
                <a:ln>
                  <a:noFill/>
                </a:ln>
                <a:solidFill>
                  <a:schemeClr val="tx1"/>
                </a:solidFill>
                <a:effectLst/>
              </a:rPr>
              <a:t>	c. Changing column to lowercase</a:t>
            </a:r>
          </a:p>
          <a:p>
            <a:pPr marR="0" lvl="0" algn="l" defTabSz="914400" rtl="0" eaLnBrk="0" fontAlgn="base" latinLnBrk="0" hangingPunct="0">
              <a:lnSpc>
                <a:spcPct val="150000"/>
              </a:lnSpc>
              <a:spcBef>
                <a:spcPct val="0"/>
              </a:spcBef>
              <a:spcAft>
                <a:spcPct val="0"/>
              </a:spcAft>
              <a:buClrTx/>
              <a:buSzTx/>
              <a:tabLst/>
            </a:pPr>
            <a:r>
              <a:rPr kumimoji="0" lang="en-US" altLang="en-US" sz="1600" b="0" i="0" u="none" strike="noStrike" cap="none" normalizeH="0" baseline="0" dirty="0">
                <a:ln>
                  <a:noFill/>
                </a:ln>
                <a:solidFill>
                  <a:schemeClr val="tx1"/>
                </a:solidFill>
                <a:effectLst/>
              </a:rPr>
              <a:t>	d. Dropping Null Values</a:t>
            </a:r>
          </a:p>
          <a:p>
            <a:pPr marR="0" lvl="0" algn="l" defTabSz="914400" rtl="0" eaLnBrk="0" fontAlgn="base" latinLnBrk="0" hangingPunct="0">
              <a:lnSpc>
                <a:spcPct val="150000"/>
              </a:lnSpc>
              <a:spcBef>
                <a:spcPct val="0"/>
              </a:spcBef>
              <a:spcAft>
                <a:spcPct val="0"/>
              </a:spcAft>
              <a:buClrTx/>
              <a:buSzTx/>
              <a:tabLst/>
            </a:pPr>
            <a:r>
              <a:rPr kumimoji="0" lang="en-US" altLang="en-US" sz="1600" b="0" i="0" u="none" strike="noStrike" cap="none" normalizeH="0" baseline="0" dirty="0">
                <a:ln>
                  <a:noFill/>
                </a:ln>
                <a:solidFill>
                  <a:schemeClr val="tx1"/>
                </a:solidFill>
                <a:effectLst/>
              </a:rPr>
              <a:t>	e. Dropping columns with Null Values</a:t>
            </a:r>
          </a:p>
          <a:p>
            <a:pPr marR="0" lvl="0" algn="l" defTabSz="914400" rtl="0" eaLnBrk="0" fontAlgn="base" latinLnBrk="0" hangingPunct="0">
              <a:lnSpc>
                <a:spcPct val="150000"/>
              </a:lnSpc>
              <a:spcBef>
                <a:spcPct val="0"/>
              </a:spcBef>
              <a:spcAft>
                <a:spcPct val="0"/>
              </a:spcAft>
              <a:buClrTx/>
              <a:buSzTx/>
              <a:tabLst/>
            </a:pPr>
            <a:r>
              <a:rPr kumimoji="0" lang="en-US" altLang="en-US" sz="1600" b="0" i="0" u="none" strike="noStrike" cap="none" normalizeH="0" baseline="0" dirty="0">
                <a:ln>
                  <a:noFill/>
                </a:ln>
                <a:solidFill>
                  <a:schemeClr val="tx1"/>
                </a:solidFill>
                <a:effectLst/>
              </a:rPr>
              <a:t>	f. Filling null values</a:t>
            </a:r>
          </a:p>
          <a:p>
            <a:pPr marR="0" lvl="0" algn="l" defTabSz="914400" rtl="0" eaLnBrk="0" fontAlgn="base" latinLnBrk="0" hangingPunct="0">
              <a:lnSpc>
                <a:spcPct val="150000"/>
              </a:lnSpc>
              <a:spcBef>
                <a:spcPct val="0"/>
              </a:spcBef>
              <a:spcAft>
                <a:spcPct val="0"/>
              </a:spcAft>
              <a:buClrTx/>
              <a:buSzTx/>
              <a:tabLst/>
            </a:pPr>
            <a:r>
              <a:rPr kumimoji="0" lang="en-US" altLang="en-US" sz="1600" b="0" i="0" u="none" strike="noStrike" cap="none" normalizeH="0" baseline="0" dirty="0">
                <a:ln>
                  <a:noFill/>
                </a:ln>
                <a:solidFill>
                  <a:schemeClr val="tx1"/>
                </a:solidFill>
                <a:effectLst/>
              </a:rPr>
              <a:t>	g. Describe columns</a:t>
            </a:r>
          </a:p>
          <a:p>
            <a:pPr marR="0" lvl="0" algn="l" defTabSz="914400" rtl="0" eaLnBrk="0" fontAlgn="base" latinLnBrk="0" hangingPunct="0">
              <a:lnSpc>
                <a:spcPct val="150000"/>
              </a:lnSpc>
              <a:spcBef>
                <a:spcPct val="0"/>
              </a:spcBef>
              <a:spcAft>
                <a:spcPct val="0"/>
              </a:spcAft>
              <a:buClrTx/>
              <a:buSzTx/>
              <a:tabLst/>
            </a:pPr>
            <a:r>
              <a:rPr kumimoji="0" lang="en-US" altLang="en-US" sz="1600" b="0" i="0" u="none" strike="noStrike" cap="none" normalizeH="0" baseline="0" dirty="0">
                <a:ln>
                  <a:noFill/>
                </a:ln>
                <a:solidFill>
                  <a:schemeClr val="tx1"/>
                </a:solidFill>
                <a:effectLst/>
              </a:rPr>
              <a:t>	h. Value counts()</a:t>
            </a:r>
          </a:p>
          <a:p>
            <a:pPr marR="0" lvl="0" algn="l" defTabSz="914400" rtl="0" eaLnBrk="0" fontAlgn="base" latinLnBrk="0" hangingPunct="0">
              <a:lnSpc>
                <a:spcPct val="150000"/>
              </a:lnSpc>
              <a:spcBef>
                <a:spcPct val="0"/>
              </a:spcBef>
              <a:spcAft>
                <a:spcPct val="0"/>
              </a:spcAft>
              <a:buClrTx/>
              <a:buSzTx/>
              <a:tabLst/>
            </a:pPr>
            <a:r>
              <a:rPr kumimoji="0" lang="en-US" altLang="en-US" sz="1600" b="0" i="0" u="none" strike="noStrike" cap="none" normalizeH="0" baseline="0" dirty="0">
                <a:ln>
                  <a:noFill/>
                </a:ln>
                <a:solidFill>
                  <a:schemeClr val="tx1"/>
                </a:solidFill>
                <a:effectLst/>
              </a:rPr>
              <a:t>	</a:t>
            </a:r>
            <a:r>
              <a:rPr kumimoji="0" lang="en-US" altLang="en-US" sz="1600" b="0" i="0" u="none" strike="noStrike" cap="none" normalizeH="0" baseline="0" dirty="0" err="1">
                <a:ln>
                  <a:noFill/>
                </a:ln>
                <a:solidFill>
                  <a:schemeClr val="tx1"/>
                </a:solidFill>
                <a:effectLst/>
              </a:rPr>
              <a:t>i</a:t>
            </a:r>
            <a:r>
              <a:rPr kumimoji="0" lang="en-US" altLang="en-US" sz="1600" b="0" i="0" u="none" strike="noStrike" cap="none" normalizeH="0" baseline="0" dirty="0">
                <a:ln>
                  <a:noFill/>
                </a:ln>
                <a:solidFill>
                  <a:schemeClr val="tx1"/>
                </a:solidFill>
                <a:effectLst/>
              </a:rPr>
              <a:t>. Selected rows or columns of </a:t>
            </a:r>
            <a:r>
              <a:rPr kumimoji="0" lang="en-US" altLang="en-US" sz="1600" b="0" i="0" u="none" strike="noStrike" cap="none" normalizeH="0" baseline="0" dirty="0" err="1">
                <a:ln>
                  <a:noFill/>
                </a:ln>
                <a:solidFill>
                  <a:schemeClr val="tx1"/>
                </a:solidFill>
                <a:effectLst/>
              </a:rPr>
              <a:t>dataframe</a:t>
            </a:r>
            <a:endParaRPr kumimoji="0" lang="en-US" altLang="en-US" sz="1600" b="0" i="0" u="none" strike="noStrike" cap="none" normalizeH="0" baseline="0" dirty="0">
              <a:ln>
                <a:noFill/>
              </a:ln>
              <a:solidFill>
                <a:schemeClr val="tx1"/>
              </a:solidFill>
              <a:effectLst/>
            </a:endParaRPr>
          </a:p>
          <a:p>
            <a:pPr marR="0" lvl="0" algn="l" defTabSz="914400" rtl="0" eaLnBrk="0" fontAlgn="base" latinLnBrk="0" hangingPunct="0">
              <a:lnSpc>
                <a:spcPct val="150000"/>
              </a:lnSpc>
              <a:spcBef>
                <a:spcPct val="0"/>
              </a:spcBef>
              <a:spcAft>
                <a:spcPct val="0"/>
              </a:spcAft>
              <a:buClrTx/>
              <a:buSzTx/>
              <a:tabLst/>
            </a:pPr>
            <a:r>
              <a:rPr kumimoji="0" lang="en-US" altLang="en-US" sz="1600" b="0" i="0" u="none" strike="noStrike" cap="none" normalizeH="0" baseline="0" dirty="0">
                <a:ln>
                  <a:noFill/>
                </a:ln>
                <a:solidFill>
                  <a:schemeClr val="tx1"/>
                </a:solidFill>
                <a:effectLst/>
              </a:rPr>
              <a:t>	j. Conditional selection</a:t>
            </a:r>
          </a:p>
          <a:p>
            <a:pPr marR="0" lvl="0" algn="l" defTabSz="914400" rtl="0" eaLnBrk="0" fontAlgn="base" latinLnBrk="0" hangingPunct="0">
              <a:lnSpc>
                <a:spcPct val="150000"/>
              </a:lnSpc>
              <a:spcBef>
                <a:spcPct val="0"/>
              </a:spcBef>
              <a:spcAft>
                <a:spcPct val="0"/>
              </a:spcAft>
              <a:buClrTx/>
              <a:buSzTx/>
              <a:tabLst/>
            </a:pPr>
            <a:r>
              <a:rPr kumimoji="0" lang="en-US" altLang="en-US" sz="1600" b="0" i="0" u="none" strike="noStrike" cap="none" normalizeH="0" baseline="0" dirty="0">
                <a:ln>
                  <a:noFill/>
                </a:ln>
                <a:solidFill>
                  <a:schemeClr val="tx1"/>
                </a:solidFill>
                <a:effectLst/>
              </a:rPr>
              <a:t>2. Matplotlib</a:t>
            </a:r>
          </a:p>
          <a:p>
            <a:pPr marR="0" lvl="0" algn="l" defTabSz="914400" rtl="0" eaLnBrk="0" fontAlgn="base" latinLnBrk="0" hangingPunct="0">
              <a:lnSpc>
                <a:spcPct val="150000"/>
              </a:lnSpc>
              <a:spcBef>
                <a:spcPct val="0"/>
              </a:spcBef>
              <a:spcAft>
                <a:spcPct val="0"/>
              </a:spcAft>
              <a:buClrTx/>
              <a:buSzTx/>
              <a:tabLst/>
            </a:pPr>
            <a:r>
              <a:rPr kumimoji="0" lang="en-US" altLang="en-US" sz="1600" b="0" i="0" u="none" strike="noStrike" cap="none" normalizeH="0" baseline="0" dirty="0">
                <a:ln>
                  <a:noFill/>
                </a:ln>
                <a:solidFill>
                  <a:schemeClr val="tx1"/>
                </a:solidFill>
                <a:effectLst/>
              </a:rPr>
              <a:t>3. Arrays In Python</a:t>
            </a:r>
          </a:p>
          <a:p>
            <a:endParaRPr lang="en-US" dirty="0"/>
          </a:p>
        </p:txBody>
      </p:sp>
      <p:sp>
        <p:nvSpPr>
          <p:cNvPr id="4" name="Date Placeholder 3">
            <a:extLst>
              <a:ext uri="{FF2B5EF4-FFF2-40B4-BE49-F238E27FC236}">
                <a16:creationId xmlns:a16="http://schemas.microsoft.com/office/drawing/2014/main" id="{0369002E-E55C-3A70-7A8E-CAC2D1BF45CD}"/>
              </a:ext>
            </a:extLst>
          </p:cNvPr>
          <p:cNvSpPr>
            <a:spLocks noGrp="1"/>
          </p:cNvSpPr>
          <p:nvPr>
            <p:ph type="dt" sz="half" idx="2"/>
          </p:nvPr>
        </p:nvSpPr>
        <p:spPr/>
        <p:txBody>
          <a:bodyPr/>
          <a:lstStyle/>
          <a:p>
            <a:pPr>
              <a:defRPr/>
            </a:pPr>
            <a:r>
              <a:rPr lang="en-GB" noProof="1"/>
              <a:t>August 2023</a:t>
            </a:r>
          </a:p>
        </p:txBody>
      </p:sp>
      <p:sp>
        <p:nvSpPr>
          <p:cNvPr id="5" name="Slide Number Placeholder 4">
            <a:extLst>
              <a:ext uri="{FF2B5EF4-FFF2-40B4-BE49-F238E27FC236}">
                <a16:creationId xmlns:a16="http://schemas.microsoft.com/office/drawing/2014/main" id="{22EE7DFB-4AE5-6B56-B37E-D5B328E980F4}"/>
              </a:ext>
            </a:extLst>
          </p:cNvPr>
          <p:cNvSpPr>
            <a:spLocks noGrp="1"/>
          </p:cNvSpPr>
          <p:nvPr>
            <p:ph type="sldNum" sz="quarter" idx="4"/>
          </p:nvPr>
        </p:nvSpPr>
        <p:spPr/>
        <p:txBody>
          <a:bodyPr/>
          <a:lstStyle/>
          <a:p>
            <a:fld id="{D32BAE6A-B452-4007-8177-56DD051636F9}" type="slidenum">
              <a:rPr lang="en-GB" noProof="1" smtClean="0"/>
              <a:pPr/>
              <a:t>76</a:t>
            </a:fld>
            <a:endParaRPr lang="en-GB" noProof="1"/>
          </a:p>
        </p:txBody>
      </p:sp>
      <p:sp>
        <p:nvSpPr>
          <p:cNvPr id="6" name="Footer Placeholder 5">
            <a:extLst>
              <a:ext uri="{FF2B5EF4-FFF2-40B4-BE49-F238E27FC236}">
                <a16:creationId xmlns:a16="http://schemas.microsoft.com/office/drawing/2014/main" id="{6A3F21E9-CA7B-78C3-BA4D-72805CC82D8D}"/>
              </a:ext>
            </a:extLst>
          </p:cNvPr>
          <p:cNvSpPr>
            <a:spLocks noGrp="1"/>
          </p:cNvSpPr>
          <p:nvPr>
            <p:ph type="ftr" sz="quarter" idx="3"/>
          </p:nvPr>
        </p:nvSpPr>
        <p:spPr/>
        <p:txBody>
          <a:bodyPr/>
          <a:lstStyle/>
          <a:p>
            <a:pPr>
              <a:defRPr/>
            </a:pPr>
            <a:r>
              <a:rPr lang="en-GB" noProof="1"/>
              <a:t> </a:t>
            </a:r>
          </a:p>
        </p:txBody>
      </p:sp>
    </p:spTree>
    <p:extLst>
      <p:ext uri="{BB962C8B-B14F-4D97-AF65-F5344CB8AC3E}">
        <p14:creationId xmlns:p14="http://schemas.microsoft.com/office/powerpoint/2010/main" val="665977846"/>
      </p:ext>
    </p:extLst>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58721E8F-E87D-7A6D-15C8-D8F7BF468E72}"/>
              </a:ext>
            </a:extLst>
          </p:cNvPr>
          <p:cNvPicPr>
            <a:picLocks noGrp="1" noChangeAspect="1"/>
          </p:cNvPicPr>
          <p:nvPr>
            <p:ph sz="quarter" idx="11"/>
          </p:nvPr>
        </p:nvPicPr>
        <p:blipFill>
          <a:blip r:embed="rId2"/>
          <a:stretch>
            <a:fillRect/>
          </a:stretch>
        </p:blipFill>
        <p:spPr>
          <a:xfrm>
            <a:off x="529445" y="1663758"/>
            <a:ext cx="4930904" cy="2799185"/>
          </a:xfrm>
        </p:spPr>
      </p:pic>
      <p:sp>
        <p:nvSpPr>
          <p:cNvPr id="4" name="Date Placeholder 3">
            <a:extLst>
              <a:ext uri="{FF2B5EF4-FFF2-40B4-BE49-F238E27FC236}">
                <a16:creationId xmlns:a16="http://schemas.microsoft.com/office/drawing/2014/main" id="{EDF74FFA-AE4A-FF83-D639-4AB5D473D790}"/>
              </a:ext>
            </a:extLst>
          </p:cNvPr>
          <p:cNvSpPr>
            <a:spLocks noGrp="1"/>
          </p:cNvSpPr>
          <p:nvPr>
            <p:ph type="dt" sz="half" idx="2"/>
          </p:nvPr>
        </p:nvSpPr>
        <p:spPr/>
        <p:txBody>
          <a:bodyPr/>
          <a:lstStyle/>
          <a:p>
            <a:pPr>
              <a:defRPr/>
            </a:pPr>
            <a:r>
              <a:rPr lang="en-GB" noProof="1"/>
              <a:t>August 2023</a:t>
            </a:r>
          </a:p>
        </p:txBody>
      </p:sp>
      <p:sp>
        <p:nvSpPr>
          <p:cNvPr id="5" name="Slide Number Placeholder 4">
            <a:extLst>
              <a:ext uri="{FF2B5EF4-FFF2-40B4-BE49-F238E27FC236}">
                <a16:creationId xmlns:a16="http://schemas.microsoft.com/office/drawing/2014/main" id="{3C7CD9E2-E87C-956E-9C90-6F6E05A691E5}"/>
              </a:ext>
            </a:extLst>
          </p:cNvPr>
          <p:cNvSpPr>
            <a:spLocks noGrp="1"/>
          </p:cNvSpPr>
          <p:nvPr>
            <p:ph type="sldNum" sz="quarter" idx="4"/>
          </p:nvPr>
        </p:nvSpPr>
        <p:spPr/>
        <p:txBody>
          <a:bodyPr/>
          <a:lstStyle/>
          <a:p>
            <a:fld id="{D32BAE6A-B452-4007-8177-56DD051636F9}" type="slidenum">
              <a:rPr lang="en-GB" noProof="1" smtClean="0"/>
              <a:pPr/>
              <a:t>77</a:t>
            </a:fld>
            <a:endParaRPr lang="en-GB" noProof="1"/>
          </a:p>
        </p:txBody>
      </p:sp>
      <p:sp>
        <p:nvSpPr>
          <p:cNvPr id="6" name="Footer Placeholder 5">
            <a:extLst>
              <a:ext uri="{FF2B5EF4-FFF2-40B4-BE49-F238E27FC236}">
                <a16:creationId xmlns:a16="http://schemas.microsoft.com/office/drawing/2014/main" id="{FDF7DC96-4B41-8F1B-1173-5419DCAABA36}"/>
              </a:ext>
            </a:extLst>
          </p:cNvPr>
          <p:cNvSpPr>
            <a:spLocks noGrp="1"/>
          </p:cNvSpPr>
          <p:nvPr>
            <p:ph type="ftr" sz="quarter" idx="3"/>
          </p:nvPr>
        </p:nvSpPr>
        <p:spPr/>
        <p:txBody>
          <a:bodyPr/>
          <a:lstStyle/>
          <a:p>
            <a:pPr>
              <a:defRPr/>
            </a:pPr>
            <a:r>
              <a:rPr lang="en-GB" noProof="1"/>
              <a:t> </a:t>
            </a:r>
          </a:p>
        </p:txBody>
      </p:sp>
      <p:pic>
        <p:nvPicPr>
          <p:cNvPr id="10" name="Picture 9">
            <a:extLst>
              <a:ext uri="{FF2B5EF4-FFF2-40B4-BE49-F238E27FC236}">
                <a16:creationId xmlns:a16="http://schemas.microsoft.com/office/drawing/2014/main" id="{C9278887-4721-ED55-6E1A-3A5B520ED20B}"/>
              </a:ext>
            </a:extLst>
          </p:cNvPr>
          <p:cNvPicPr>
            <a:picLocks noChangeAspect="1"/>
          </p:cNvPicPr>
          <p:nvPr/>
        </p:nvPicPr>
        <p:blipFill>
          <a:blip r:embed="rId3"/>
          <a:stretch>
            <a:fillRect/>
          </a:stretch>
        </p:blipFill>
        <p:spPr>
          <a:xfrm>
            <a:off x="6096000" y="1524430"/>
            <a:ext cx="4559306" cy="3133766"/>
          </a:xfrm>
          <a:prstGeom prst="rect">
            <a:avLst/>
          </a:prstGeom>
        </p:spPr>
      </p:pic>
    </p:spTree>
    <p:extLst>
      <p:ext uri="{BB962C8B-B14F-4D97-AF65-F5344CB8AC3E}">
        <p14:creationId xmlns:p14="http://schemas.microsoft.com/office/powerpoint/2010/main" val="1869048120"/>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EA716513-2CFF-A35C-E533-C04D51E634FF}"/>
              </a:ext>
            </a:extLst>
          </p:cNvPr>
          <p:cNvPicPr>
            <a:picLocks noGrp="1" noChangeAspect="1"/>
          </p:cNvPicPr>
          <p:nvPr>
            <p:ph sz="quarter" idx="11"/>
          </p:nvPr>
        </p:nvPicPr>
        <p:blipFill>
          <a:blip r:embed="rId2"/>
          <a:stretch>
            <a:fillRect/>
          </a:stretch>
        </p:blipFill>
        <p:spPr>
          <a:xfrm>
            <a:off x="2652835" y="435076"/>
            <a:ext cx="6883754" cy="1466925"/>
          </a:xfrm>
        </p:spPr>
      </p:pic>
      <p:sp>
        <p:nvSpPr>
          <p:cNvPr id="4" name="Date Placeholder 3">
            <a:extLst>
              <a:ext uri="{FF2B5EF4-FFF2-40B4-BE49-F238E27FC236}">
                <a16:creationId xmlns:a16="http://schemas.microsoft.com/office/drawing/2014/main" id="{FD7C745F-060E-F9D9-C586-FEDD6DC38310}"/>
              </a:ext>
            </a:extLst>
          </p:cNvPr>
          <p:cNvSpPr>
            <a:spLocks noGrp="1"/>
          </p:cNvSpPr>
          <p:nvPr>
            <p:ph type="dt" sz="half" idx="2"/>
          </p:nvPr>
        </p:nvSpPr>
        <p:spPr/>
        <p:txBody>
          <a:bodyPr/>
          <a:lstStyle/>
          <a:p>
            <a:pPr>
              <a:defRPr/>
            </a:pPr>
            <a:r>
              <a:rPr lang="en-GB" noProof="1"/>
              <a:t>August 2023</a:t>
            </a:r>
          </a:p>
        </p:txBody>
      </p:sp>
      <p:sp>
        <p:nvSpPr>
          <p:cNvPr id="5" name="Slide Number Placeholder 4">
            <a:extLst>
              <a:ext uri="{FF2B5EF4-FFF2-40B4-BE49-F238E27FC236}">
                <a16:creationId xmlns:a16="http://schemas.microsoft.com/office/drawing/2014/main" id="{04EA73EE-9EAD-1E26-00FC-93306E7FE692}"/>
              </a:ext>
            </a:extLst>
          </p:cNvPr>
          <p:cNvSpPr>
            <a:spLocks noGrp="1"/>
          </p:cNvSpPr>
          <p:nvPr>
            <p:ph type="sldNum" sz="quarter" idx="4"/>
          </p:nvPr>
        </p:nvSpPr>
        <p:spPr/>
        <p:txBody>
          <a:bodyPr/>
          <a:lstStyle/>
          <a:p>
            <a:fld id="{D32BAE6A-B452-4007-8177-56DD051636F9}" type="slidenum">
              <a:rPr lang="en-GB" noProof="1" smtClean="0"/>
              <a:pPr/>
              <a:t>78</a:t>
            </a:fld>
            <a:endParaRPr lang="en-GB" noProof="1"/>
          </a:p>
        </p:txBody>
      </p:sp>
      <p:sp>
        <p:nvSpPr>
          <p:cNvPr id="6" name="Footer Placeholder 5">
            <a:extLst>
              <a:ext uri="{FF2B5EF4-FFF2-40B4-BE49-F238E27FC236}">
                <a16:creationId xmlns:a16="http://schemas.microsoft.com/office/drawing/2014/main" id="{7E8A5503-F825-999E-71D9-B1191FC5704F}"/>
              </a:ext>
            </a:extLst>
          </p:cNvPr>
          <p:cNvSpPr>
            <a:spLocks noGrp="1"/>
          </p:cNvSpPr>
          <p:nvPr>
            <p:ph type="ftr" sz="quarter" idx="3"/>
          </p:nvPr>
        </p:nvSpPr>
        <p:spPr/>
        <p:txBody>
          <a:bodyPr/>
          <a:lstStyle/>
          <a:p>
            <a:pPr>
              <a:defRPr/>
            </a:pPr>
            <a:r>
              <a:rPr lang="en-GB" noProof="1"/>
              <a:t> </a:t>
            </a:r>
          </a:p>
        </p:txBody>
      </p:sp>
      <p:sp>
        <p:nvSpPr>
          <p:cNvPr id="10" name="TextBox 9">
            <a:extLst>
              <a:ext uri="{FF2B5EF4-FFF2-40B4-BE49-F238E27FC236}">
                <a16:creationId xmlns:a16="http://schemas.microsoft.com/office/drawing/2014/main" id="{9E0C9951-7941-C09A-EFE9-0D1756253261}"/>
              </a:ext>
            </a:extLst>
          </p:cNvPr>
          <p:cNvSpPr txBox="1"/>
          <p:nvPr/>
        </p:nvSpPr>
        <p:spPr bwMode="auto">
          <a:xfrm>
            <a:off x="436228" y="2106842"/>
            <a:ext cx="11425805" cy="1077218"/>
          </a:xfrm>
          <a:prstGeom prst="rect">
            <a:avLst/>
          </a:prstGeom>
          <a:noFill/>
          <a:ln w="9525" algn="ctr">
            <a:noFill/>
            <a:miter lim="800000"/>
            <a:headEnd/>
            <a:tailEnd/>
          </a:ln>
        </p:spPr>
        <p:txBody>
          <a:bodyPr wrap="square">
            <a:spAutoFit/>
          </a:bodyPr>
          <a:lstStyle/>
          <a:p>
            <a:pPr marL="0" marR="0">
              <a:spcBef>
                <a:spcPts val="0"/>
              </a:spcBef>
              <a:spcAft>
                <a:spcPts val="0"/>
              </a:spcAft>
            </a:pPr>
            <a:r>
              <a:rPr lang="en-US" sz="1600" dirty="0" err="1">
                <a:effectLst/>
              </a:rPr>
              <a:t>Imdb_df</a:t>
            </a:r>
            <a:r>
              <a:rPr lang="en-US" sz="1600" dirty="0">
                <a:effectLst/>
              </a:rPr>
              <a:t> rows are appended to </a:t>
            </a:r>
            <a:r>
              <a:rPr lang="en-US" sz="1600" dirty="0" err="1">
                <a:effectLst/>
              </a:rPr>
              <a:t>imdb_df</a:t>
            </a:r>
            <a:r>
              <a:rPr lang="en-US" sz="1600" dirty="0">
                <a:effectLst/>
              </a:rPr>
              <a:t>, therefore 2000 rows.</a:t>
            </a:r>
          </a:p>
          <a:p>
            <a:pPr marL="0" marR="0">
              <a:spcBef>
                <a:spcPts val="0"/>
              </a:spcBef>
              <a:spcAft>
                <a:spcPts val="0"/>
              </a:spcAft>
            </a:pPr>
            <a:r>
              <a:rPr lang="en-US" sz="1600" dirty="0">
                <a:effectLst/>
              </a:rPr>
              <a:t>Now, we will do duplicate handling.</a:t>
            </a:r>
          </a:p>
          <a:p>
            <a:pPr marL="0" marR="0">
              <a:spcBef>
                <a:spcPts val="0"/>
              </a:spcBef>
              <a:spcAft>
                <a:spcPts val="0"/>
              </a:spcAft>
            </a:pPr>
            <a:r>
              <a:rPr lang="en-US" sz="1600" dirty="0">
                <a:effectLst/>
              </a:rPr>
              <a:t>Using </a:t>
            </a:r>
            <a:r>
              <a:rPr lang="en-US" sz="1600" dirty="0" err="1">
                <a:effectLst/>
              </a:rPr>
              <a:t>drop_duplicates</a:t>
            </a:r>
            <a:r>
              <a:rPr lang="en-US" sz="1600" dirty="0">
                <a:effectLst/>
              </a:rPr>
              <a:t>, it has three types, keep = first, keep = last, keep = false, default is keep = first. Keep = false deletes both copies, first keeps the first copy only, keep = last keeps the last duplicate only.</a:t>
            </a:r>
          </a:p>
        </p:txBody>
      </p:sp>
      <p:pic>
        <p:nvPicPr>
          <p:cNvPr id="12" name="Picture 11">
            <a:extLst>
              <a:ext uri="{FF2B5EF4-FFF2-40B4-BE49-F238E27FC236}">
                <a16:creationId xmlns:a16="http://schemas.microsoft.com/office/drawing/2014/main" id="{6A540902-0225-5692-D9BA-0E998C15DF44}"/>
              </a:ext>
            </a:extLst>
          </p:cNvPr>
          <p:cNvPicPr>
            <a:picLocks noChangeAspect="1"/>
          </p:cNvPicPr>
          <p:nvPr/>
        </p:nvPicPr>
        <p:blipFill>
          <a:blip r:embed="rId3"/>
          <a:stretch>
            <a:fillRect/>
          </a:stretch>
        </p:blipFill>
        <p:spPr>
          <a:xfrm>
            <a:off x="436228" y="3327848"/>
            <a:ext cx="5016758" cy="692186"/>
          </a:xfrm>
          <a:prstGeom prst="rect">
            <a:avLst/>
          </a:prstGeom>
        </p:spPr>
      </p:pic>
      <p:pic>
        <p:nvPicPr>
          <p:cNvPr id="14" name="Picture 13">
            <a:extLst>
              <a:ext uri="{FF2B5EF4-FFF2-40B4-BE49-F238E27FC236}">
                <a16:creationId xmlns:a16="http://schemas.microsoft.com/office/drawing/2014/main" id="{6F61F6E7-065D-D9F7-C16C-E4AFC8F87DF8}"/>
              </a:ext>
            </a:extLst>
          </p:cNvPr>
          <p:cNvPicPr>
            <a:picLocks noChangeAspect="1"/>
          </p:cNvPicPr>
          <p:nvPr/>
        </p:nvPicPr>
        <p:blipFill>
          <a:blip r:embed="rId4"/>
          <a:stretch>
            <a:fillRect/>
          </a:stretch>
        </p:blipFill>
        <p:spPr>
          <a:xfrm>
            <a:off x="369658" y="4169630"/>
            <a:ext cx="4959605" cy="742988"/>
          </a:xfrm>
          <a:prstGeom prst="rect">
            <a:avLst/>
          </a:prstGeom>
        </p:spPr>
      </p:pic>
      <p:pic>
        <p:nvPicPr>
          <p:cNvPr id="16" name="Picture 15">
            <a:extLst>
              <a:ext uri="{FF2B5EF4-FFF2-40B4-BE49-F238E27FC236}">
                <a16:creationId xmlns:a16="http://schemas.microsoft.com/office/drawing/2014/main" id="{24B93A80-03C8-064F-252A-1EFF30C46BCF}"/>
              </a:ext>
            </a:extLst>
          </p:cNvPr>
          <p:cNvPicPr>
            <a:picLocks noChangeAspect="1"/>
          </p:cNvPicPr>
          <p:nvPr/>
        </p:nvPicPr>
        <p:blipFill>
          <a:blip r:embed="rId5"/>
          <a:stretch>
            <a:fillRect/>
          </a:stretch>
        </p:blipFill>
        <p:spPr>
          <a:xfrm>
            <a:off x="576840" y="4912618"/>
            <a:ext cx="5283472" cy="781090"/>
          </a:xfrm>
          <a:prstGeom prst="rect">
            <a:avLst/>
          </a:prstGeom>
        </p:spPr>
      </p:pic>
    </p:spTree>
    <p:extLst>
      <p:ext uri="{BB962C8B-B14F-4D97-AF65-F5344CB8AC3E}">
        <p14:creationId xmlns:p14="http://schemas.microsoft.com/office/powerpoint/2010/main" val="2387078543"/>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9FBCBC-AA7B-14BC-FCE9-2DFB60600258}"/>
              </a:ext>
            </a:extLst>
          </p:cNvPr>
          <p:cNvSpPr>
            <a:spLocks noGrp="1"/>
          </p:cNvSpPr>
          <p:nvPr>
            <p:ph type="title"/>
          </p:nvPr>
        </p:nvSpPr>
        <p:spPr/>
        <p:txBody>
          <a:bodyPr/>
          <a:lstStyle/>
          <a:p>
            <a:r>
              <a:rPr lang="en-US" sz="1800" dirty="0">
                <a:latin typeface="+mn-lt"/>
              </a:rPr>
              <a:t>Renaming Columns</a:t>
            </a:r>
          </a:p>
        </p:txBody>
      </p:sp>
      <p:pic>
        <p:nvPicPr>
          <p:cNvPr id="8" name="Content Placeholder 7">
            <a:extLst>
              <a:ext uri="{FF2B5EF4-FFF2-40B4-BE49-F238E27FC236}">
                <a16:creationId xmlns:a16="http://schemas.microsoft.com/office/drawing/2014/main" id="{07FB4D76-EFA3-C761-D237-48B7284B6A27}"/>
              </a:ext>
            </a:extLst>
          </p:cNvPr>
          <p:cNvPicPr>
            <a:picLocks noGrp="1" noChangeAspect="1"/>
          </p:cNvPicPr>
          <p:nvPr>
            <p:ph sz="quarter" idx="11"/>
          </p:nvPr>
        </p:nvPicPr>
        <p:blipFill>
          <a:blip r:embed="rId2"/>
          <a:stretch>
            <a:fillRect/>
          </a:stretch>
        </p:blipFill>
        <p:spPr>
          <a:xfrm>
            <a:off x="379132" y="2077352"/>
            <a:ext cx="5245491" cy="2150414"/>
          </a:xfrm>
        </p:spPr>
      </p:pic>
      <p:sp>
        <p:nvSpPr>
          <p:cNvPr id="4" name="Date Placeholder 3">
            <a:extLst>
              <a:ext uri="{FF2B5EF4-FFF2-40B4-BE49-F238E27FC236}">
                <a16:creationId xmlns:a16="http://schemas.microsoft.com/office/drawing/2014/main" id="{DF221591-78D0-7031-AF0B-B74D3C2013B4}"/>
              </a:ext>
            </a:extLst>
          </p:cNvPr>
          <p:cNvSpPr>
            <a:spLocks noGrp="1"/>
          </p:cNvSpPr>
          <p:nvPr>
            <p:ph type="dt" sz="half" idx="2"/>
          </p:nvPr>
        </p:nvSpPr>
        <p:spPr/>
        <p:txBody>
          <a:bodyPr/>
          <a:lstStyle/>
          <a:p>
            <a:pPr>
              <a:defRPr/>
            </a:pPr>
            <a:r>
              <a:rPr lang="en-GB" noProof="1"/>
              <a:t>August 2023</a:t>
            </a:r>
          </a:p>
        </p:txBody>
      </p:sp>
      <p:sp>
        <p:nvSpPr>
          <p:cNvPr id="5" name="Slide Number Placeholder 4">
            <a:extLst>
              <a:ext uri="{FF2B5EF4-FFF2-40B4-BE49-F238E27FC236}">
                <a16:creationId xmlns:a16="http://schemas.microsoft.com/office/drawing/2014/main" id="{8F065A9A-1030-9703-8242-AF34FEE9F4E5}"/>
              </a:ext>
            </a:extLst>
          </p:cNvPr>
          <p:cNvSpPr>
            <a:spLocks noGrp="1"/>
          </p:cNvSpPr>
          <p:nvPr>
            <p:ph type="sldNum" sz="quarter" idx="4"/>
          </p:nvPr>
        </p:nvSpPr>
        <p:spPr/>
        <p:txBody>
          <a:bodyPr/>
          <a:lstStyle/>
          <a:p>
            <a:fld id="{D32BAE6A-B452-4007-8177-56DD051636F9}" type="slidenum">
              <a:rPr lang="en-GB" noProof="1" smtClean="0"/>
              <a:pPr/>
              <a:t>79</a:t>
            </a:fld>
            <a:endParaRPr lang="en-GB" noProof="1"/>
          </a:p>
        </p:txBody>
      </p:sp>
      <p:sp>
        <p:nvSpPr>
          <p:cNvPr id="6" name="Footer Placeholder 5">
            <a:extLst>
              <a:ext uri="{FF2B5EF4-FFF2-40B4-BE49-F238E27FC236}">
                <a16:creationId xmlns:a16="http://schemas.microsoft.com/office/drawing/2014/main" id="{7FD31BFD-F2B4-E929-B2E5-2FB4A2CB8BE5}"/>
              </a:ext>
            </a:extLst>
          </p:cNvPr>
          <p:cNvSpPr>
            <a:spLocks noGrp="1"/>
          </p:cNvSpPr>
          <p:nvPr>
            <p:ph type="ftr" sz="quarter" idx="3"/>
          </p:nvPr>
        </p:nvSpPr>
        <p:spPr/>
        <p:txBody>
          <a:bodyPr/>
          <a:lstStyle/>
          <a:p>
            <a:pPr>
              <a:defRPr/>
            </a:pPr>
            <a:r>
              <a:rPr lang="en-GB" noProof="1"/>
              <a:t> </a:t>
            </a:r>
          </a:p>
        </p:txBody>
      </p:sp>
      <p:pic>
        <p:nvPicPr>
          <p:cNvPr id="10" name="Picture 9">
            <a:extLst>
              <a:ext uri="{FF2B5EF4-FFF2-40B4-BE49-F238E27FC236}">
                <a16:creationId xmlns:a16="http://schemas.microsoft.com/office/drawing/2014/main" id="{BBFEE771-787F-BA02-F574-57B592743F9D}"/>
              </a:ext>
            </a:extLst>
          </p:cNvPr>
          <p:cNvPicPr>
            <a:picLocks noChangeAspect="1"/>
          </p:cNvPicPr>
          <p:nvPr/>
        </p:nvPicPr>
        <p:blipFill>
          <a:blip r:embed="rId3"/>
          <a:stretch>
            <a:fillRect/>
          </a:stretch>
        </p:blipFill>
        <p:spPr>
          <a:xfrm>
            <a:off x="5987350" y="1658724"/>
            <a:ext cx="5599670" cy="3178741"/>
          </a:xfrm>
          <a:prstGeom prst="rect">
            <a:avLst/>
          </a:prstGeom>
        </p:spPr>
      </p:pic>
    </p:spTree>
    <p:extLst>
      <p:ext uri="{BB962C8B-B14F-4D97-AF65-F5344CB8AC3E}">
        <p14:creationId xmlns:p14="http://schemas.microsoft.com/office/powerpoint/2010/main" val="2939197641"/>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r>
              <a:rPr lang="en-GB" dirty="0"/>
              <a:t>Introduction to Agile</a:t>
            </a:r>
          </a:p>
        </p:txBody>
      </p:sp>
      <p:sp>
        <p:nvSpPr>
          <p:cNvPr id="8" name="Content Placeholder 7"/>
          <p:cNvSpPr>
            <a:spLocks noGrp="1"/>
          </p:cNvSpPr>
          <p:nvPr>
            <p:ph sz="quarter" idx="11"/>
          </p:nvPr>
        </p:nvSpPr>
        <p:spPr>
          <a:xfrm>
            <a:off x="765174" y="1450964"/>
            <a:ext cx="10914063" cy="4694236"/>
          </a:xfrm>
        </p:spPr>
        <p:txBody>
          <a:bodyPr/>
          <a:lstStyle/>
          <a:p>
            <a:pPr lvl="1"/>
            <a:r>
              <a:rPr lang="en-GB" dirty="0"/>
              <a:t>What is Scrum? 2-4 weeks sprint, specific project completion, cross functional teams, board reset between each sprint, scrum master oversees everything, daily scrum meetings (stand up session)</a:t>
            </a:r>
          </a:p>
          <a:p>
            <a:pPr lvl="1"/>
            <a:r>
              <a:rPr lang="en-GB" dirty="0"/>
              <a:t>Scrum Events</a:t>
            </a:r>
          </a:p>
          <a:p>
            <a:pPr marL="0" lvl="1" indent="0">
              <a:buNone/>
            </a:pPr>
            <a:r>
              <a:rPr lang="en-GB" dirty="0"/>
              <a:t>	-- Sprint: time period when the work gets complete</a:t>
            </a:r>
          </a:p>
          <a:p>
            <a:pPr marL="0" lvl="1" indent="0">
              <a:buNone/>
            </a:pPr>
            <a:r>
              <a:rPr lang="en-GB" dirty="0"/>
              <a:t>	-- Sprint Planning: what can be delivered and what work is needed to deliver it</a:t>
            </a:r>
          </a:p>
          <a:p>
            <a:pPr marL="0" lvl="1" indent="0">
              <a:buNone/>
            </a:pPr>
            <a:r>
              <a:rPr lang="en-GB" dirty="0"/>
              <a:t>	-- Daily Scrum: meeting to discuss yesterday work, current work, &amp; impediments</a:t>
            </a:r>
          </a:p>
          <a:p>
            <a:pPr marL="0" lvl="1" indent="0">
              <a:buNone/>
            </a:pPr>
            <a:r>
              <a:rPr lang="en-GB" dirty="0"/>
              <a:t>	-- Sprint Review: held at end of each sprint to review accomplishments and review product backlog</a:t>
            </a:r>
          </a:p>
          <a:p>
            <a:pPr marL="0" lvl="1" indent="0">
              <a:buNone/>
            </a:pPr>
            <a:r>
              <a:rPr lang="en-GB" dirty="0"/>
              <a:t>	-- Sprint Retrospective: team introspects itself</a:t>
            </a:r>
          </a:p>
          <a:p>
            <a:pPr lvl="1"/>
            <a:r>
              <a:rPr lang="en-GB" dirty="0"/>
              <a:t>Epic: broad overview of the user stories</a:t>
            </a:r>
          </a:p>
          <a:p>
            <a:pPr lvl="1"/>
            <a:r>
              <a:rPr lang="en-GB" dirty="0"/>
              <a:t>User Story: a requirement in low detail that can be estimated</a:t>
            </a:r>
          </a:p>
          <a:p>
            <a:pPr lvl="1"/>
            <a:r>
              <a:rPr lang="en-GB" dirty="0"/>
              <a:t>Story Pointing: unit of measurement to determine effort needed for a task, e.g. Fibonacci series, T-shirt sizes</a:t>
            </a:r>
          </a:p>
          <a:p>
            <a:pPr lvl="1"/>
            <a:endParaRPr lang="en-GB" dirty="0"/>
          </a:p>
          <a:p>
            <a:pPr lvl="1"/>
            <a:endParaRPr lang="en-GB" dirty="0"/>
          </a:p>
        </p:txBody>
      </p:sp>
      <p:sp>
        <p:nvSpPr>
          <p:cNvPr id="2" name="Date Placeholder 1"/>
          <p:cNvSpPr>
            <a:spLocks noGrp="1"/>
          </p:cNvSpPr>
          <p:nvPr>
            <p:ph type="dt" sz="half" idx="2"/>
          </p:nvPr>
        </p:nvSpPr>
        <p:spPr/>
        <p:txBody>
          <a:bodyPr/>
          <a:lstStyle/>
          <a:p>
            <a:r>
              <a:rPr lang="en-GB" noProof="1"/>
              <a:t>August 2023</a:t>
            </a:r>
          </a:p>
        </p:txBody>
      </p:sp>
      <p:sp>
        <p:nvSpPr>
          <p:cNvPr id="4" name="Slide Number Placeholder 3"/>
          <p:cNvSpPr>
            <a:spLocks noGrp="1"/>
          </p:cNvSpPr>
          <p:nvPr>
            <p:ph type="sldNum" sz="quarter" idx="4"/>
          </p:nvPr>
        </p:nvSpPr>
        <p:spPr/>
        <p:txBody>
          <a:bodyPr/>
          <a:lstStyle/>
          <a:p>
            <a:fld id="{D32BAE6A-B452-4007-8177-56DD051636F9}" type="slidenum">
              <a:rPr lang="en-GB" noProof="1" smtClean="0"/>
              <a:pPr/>
              <a:t>8</a:t>
            </a:fld>
            <a:endParaRPr lang="en-GB" noProof="1"/>
          </a:p>
        </p:txBody>
      </p:sp>
      <p:sp>
        <p:nvSpPr>
          <p:cNvPr id="3" name="Footer Placeholder 2"/>
          <p:cNvSpPr>
            <a:spLocks noGrp="1"/>
          </p:cNvSpPr>
          <p:nvPr>
            <p:ph type="ftr" sz="quarter" idx="3"/>
          </p:nvPr>
        </p:nvSpPr>
        <p:spPr/>
        <p:txBody>
          <a:bodyPr/>
          <a:lstStyle/>
          <a:p>
            <a:r>
              <a:rPr lang="en-GB" noProof="1"/>
              <a:t> </a:t>
            </a:r>
          </a:p>
        </p:txBody>
      </p:sp>
    </p:spTree>
    <p:extLst>
      <p:ext uri="{BB962C8B-B14F-4D97-AF65-F5344CB8AC3E}">
        <p14:creationId xmlns:p14="http://schemas.microsoft.com/office/powerpoint/2010/main" val="2208543890"/>
      </p:ext>
    </p:extLst>
  </p:cSld>
  <p:clrMapOvr>
    <a:masterClrMapping/>
  </p:clrMapOvr>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D5A77A-61EE-B389-DC51-A0E6E7463948}"/>
              </a:ext>
            </a:extLst>
          </p:cNvPr>
          <p:cNvSpPr>
            <a:spLocks noGrp="1"/>
          </p:cNvSpPr>
          <p:nvPr>
            <p:ph type="title"/>
          </p:nvPr>
        </p:nvSpPr>
        <p:spPr/>
        <p:txBody>
          <a:bodyPr/>
          <a:lstStyle/>
          <a:p>
            <a:r>
              <a:rPr lang="en-US" sz="1800" dirty="0">
                <a:latin typeface="+mn-lt"/>
              </a:rPr>
              <a:t>Matplotlib</a:t>
            </a:r>
          </a:p>
        </p:txBody>
      </p:sp>
      <p:pic>
        <p:nvPicPr>
          <p:cNvPr id="8" name="Content Placeholder 7">
            <a:extLst>
              <a:ext uri="{FF2B5EF4-FFF2-40B4-BE49-F238E27FC236}">
                <a16:creationId xmlns:a16="http://schemas.microsoft.com/office/drawing/2014/main" id="{EFB3F91F-13BA-2EC2-7C58-001DD08A29AC}"/>
              </a:ext>
            </a:extLst>
          </p:cNvPr>
          <p:cNvPicPr>
            <a:picLocks noGrp="1" noChangeAspect="1"/>
          </p:cNvPicPr>
          <p:nvPr>
            <p:ph sz="quarter" idx="11"/>
          </p:nvPr>
        </p:nvPicPr>
        <p:blipFill>
          <a:blip r:embed="rId2"/>
          <a:stretch>
            <a:fillRect/>
          </a:stretch>
        </p:blipFill>
        <p:spPr>
          <a:xfrm>
            <a:off x="2957285" y="1665288"/>
            <a:ext cx="6529842" cy="4694237"/>
          </a:xfrm>
        </p:spPr>
      </p:pic>
      <p:sp>
        <p:nvSpPr>
          <p:cNvPr id="4" name="Date Placeholder 3">
            <a:extLst>
              <a:ext uri="{FF2B5EF4-FFF2-40B4-BE49-F238E27FC236}">
                <a16:creationId xmlns:a16="http://schemas.microsoft.com/office/drawing/2014/main" id="{BAE3C5AD-25E4-A098-0C31-20CD909B8586}"/>
              </a:ext>
            </a:extLst>
          </p:cNvPr>
          <p:cNvSpPr>
            <a:spLocks noGrp="1"/>
          </p:cNvSpPr>
          <p:nvPr>
            <p:ph type="dt" sz="half" idx="2"/>
          </p:nvPr>
        </p:nvSpPr>
        <p:spPr/>
        <p:txBody>
          <a:bodyPr/>
          <a:lstStyle/>
          <a:p>
            <a:pPr>
              <a:defRPr/>
            </a:pPr>
            <a:r>
              <a:rPr lang="en-GB" noProof="1"/>
              <a:t>August 2023</a:t>
            </a:r>
          </a:p>
        </p:txBody>
      </p:sp>
      <p:sp>
        <p:nvSpPr>
          <p:cNvPr id="5" name="Slide Number Placeholder 4">
            <a:extLst>
              <a:ext uri="{FF2B5EF4-FFF2-40B4-BE49-F238E27FC236}">
                <a16:creationId xmlns:a16="http://schemas.microsoft.com/office/drawing/2014/main" id="{2EA914DC-1AAF-0BF4-4331-4661027459DA}"/>
              </a:ext>
            </a:extLst>
          </p:cNvPr>
          <p:cNvSpPr>
            <a:spLocks noGrp="1"/>
          </p:cNvSpPr>
          <p:nvPr>
            <p:ph type="sldNum" sz="quarter" idx="4"/>
          </p:nvPr>
        </p:nvSpPr>
        <p:spPr/>
        <p:txBody>
          <a:bodyPr/>
          <a:lstStyle/>
          <a:p>
            <a:fld id="{D32BAE6A-B452-4007-8177-56DD051636F9}" type="slidenum">
              <a:rPr lang="en-GB" noProof="1" smtClean="0"/>
              <a:pPr/>
              <a:t>80</a:t>
            </a:fld>
            <a:endParaRPr lang="en-GB" noProof="1"/>
          </a:p>
        </p:txBody>
      </p:sp>
      <p:sp>
        <p:nvSpPr>
          <p:cNvPr id="6" name="Footer Placeholder 5">
            <a:extLst>
              <a:ext uri="{FF2B5EF4-FFF2-40B4-BE49-F238E27FC236}">
                <a16:creationId xmlns:a16="http://schemas.microsoft.com/office/drawing/2014/main" id="{692BF6FA-E1E2-5EF1-82FA-927DDF04FE7A}"/>
              </a:ext>
            </a:extLst>
          </p:cNvPr>
          <p:cNvSpPr>
            <a:spLocks noGrp="1"/>
          </p:cNvSpPr>
          <p:nvPr>
            <p:ph type="ftr" sz="quarter" idx="3"/>
          </p:nvPr>
        </p:nvSpPr>
        <p:spPr/>
        <p:txBody>
          <a:bodyPr/>
          <a:lstStyle/>
          <a:p>
            <a:pPr>
              <a:defRPr/>
            </a:pPr>
            <a:r>
              <a:rPr lang="en-GB" noProof="1"/>
              <a:t> </a:t>
            </a:r>
          </a:p>
        </p:txBody>
      </p:sp>
    </p:spTree>
    <p:extLst>
      <p:ext uri="{BB962C8B-B14F-4D97-AF65-F5344CB8AC3E}">
        <p14:creationId xmlns:p14="http://schemas.microsoft.com/office/powerpoint/2010/main" val="2595960502"/>
      </p:ext>
    </p:extLst>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51FE9C-D479-70FA-79CA-63F9F9CE5D8D}"/>
              </a:ext>
            </a:extLst>
          </p:cNvPr>
          <p:cNvSpPr>
            <a:spLocks noGrp="1"/>
          </p:cNvSpPr>
          <p:nvPr>
            <p:ph type="title"/>
          </p:nvPr>
        </p:nvSpPr>
        <p:spPr/>
        <p:txBody>
          <a:bodyPr/>
          <a:lstStyle/>
          <a:p>
            <a:r>
              <a:rPr lang="en-US" dirty="0"/>
              <a:t>PySpark</a:t>
            </a:r>
          </a:p>
        </p:txBody>
      </p:sp>
      <p:sp>
        <p:nvSpPr>
          <p:cNvPr id="3" name="Text Placeholder 2">
            <a:extLst>
              <a:ext uri="{FF2B5EF4-FFF2-40B4-BE49-F238E27FC236}">
                <a16:creationId xmlns:a16="http://schemas.microsoft.com/office/drawing/2014/main" id="{66E8A82C-EFD4-0890-8893-5D1429497533}"/>
              </a:ext>
            </a:extLst>
          </p:cNvPr>
          <p:cNvSpPr>
            <a:spLocks noGrp="1"/>
          </p:cNvSpPr>
          <p:nvPr>
            <p:ph type="body" idx="1"/>
          </p:nvPr>
        </p:nvSpPr>
        <p:spPr/>
        <p:txBody>
          <a:bodyPr/>
          <a:lstStyle/>
          <a:p>
            <a:r>
              <a:rPr lang="en-US" dirty="0"/>
              <a:t>Thursday, September 21</a:t>
            </a:r>
            <a:r>
              <a:rPr lang="en-US" baseline="30000" dirty="0"/>
              <a:t>st</a:t>
            </a:r>
            <a:r>
              <a:rPr lang="en-US" dirty="0"/>
              <a:t>, 2023</a:t>
            </a:r>
          </a:p>
        </p:txBody>
      </p:sp>
      <p:sp>
        <p:nvSpPr>
          <p:cNvPr id="4" name="Text Placeholder 3">
            <a:extLst>
              <a:ext uri="{FF2B5EF4-FFF2-40B4-BE49-F238E27FC236}">
                <a16:creationId xmlns:a16="http://schemas.microsoft.com/office/drawing/2014/main" id="{30030889-8C1A-E84C-16C3-792C8B8C16DD}"/>
              </a:ext>
            </a:extLst>
          </p:cNvPr>
          <p:cNvSpPr>
            <a:spLocks noGrp="1"/>
          </p:cNvSpPr>
          <p:nvPr>
            <p:ph type="body" sz="quarter" idx="13"/>
          </p:nvPr>
        </p:nvSpPr>
        <p:spPr/>
        <p:txBody>
          <a:bodyPr/>
          <a:lstStyle/>
          <a:p>
            <a:r>
              <a:rPr lang="en-US" dirty="0"/>
              <a:t>22</a:t>
            </a:r>
          </a:p>
        </p:txBody>
      </p:sp>
      <p:sp>
        <p:nvSpPr>
          <p:cNvPr id="5" name="Date Placeholder 4">
            <a:extLst>
              <a:ext uri="{FF2B5EF4-FFF2-40B4-BE49-F238E27FC236}">
                <a16:creationId xmlns:a16="http://schemas.microsoft.com/office/drawing/2014/main" id="{B5B08BE4-BCBC-5DEE-8EE8-B89E22AC81A5}"/>
              </a:ext>
            </a:extLst>
          </p:cNvPr>
          <p:cNvSpPr>
            <a:spLocks noGrp="1"/>
          </p:cNvSpPr>
          <p:nvPr>
            <p:ph type="dt" sz="half" idx="2"/>
          </p:nvPr>
        </p:nvSpPr>
        <p:spPr/>
        <p:txBody>
          <a:bodyPr/>
          <a:lstStyle/>
          <a:p>
            <a:pPr>
              <a:defRPr/>
            </a:pPr>
            <a:r>
              <a:rPr lang="en-GB" noProof="1"/>
              <a:t>August 2023</a:t>
            </a:r>
          </a:p>
        </p:txBody>
      </p:sp>
      <p:sp>
        <p:nvSpPr>
          <p:cNvPr id="6" name="Slide Number Placeholder 5">
            <a:extLst>
              <a:ext uri="{FF2B5EF4-FFF2-40B4-BE49-F238E27FC236}">
                <a16:creationId xmlns:a16="http://schemas.microsoft.com/office/drawing/2014/main" id="{99A937F0-5193-FFF4-6743-A88385C9E483}"/>
              </a:ext>
            </a:extLst>
          </p:cNvPr>
          <p:cNvSpPr>
            <a:spLocks noGrp="1"/>
          </p:cNvSpPr>
          <p:nvPr>
            <p:ph type="sldNum" sz="quarter" idx="4"/>
          </p:nvPr>
        </p:nvSpPr>
        <p:spPr/>
        <p:txBody>
          <a:bodyPr/>
          <a:lstStyle/>
          <a:p>
            <a:fld id="{D32BAE6A-B452-4007-8177-56DD051636F9}" type="slidenum">
              <a:rPr lang="en-GB" noProof="1" smtClean="0"/>
              <a:pPr/>
              <a:t>81</a:t>
            </a:fld>
            <a:endParaRPr lang="en-GB" noProof="1"/>
          </a:p>
        </p:txBody>
      </p:sp>
      <p:sp>
        <p:nvSpPr>
          <p:cNvPr id="7" name="Footer Placeholder 6">
            <a:extLst>
              <a:ext uri="{FF2B5EF4-FFF2-40B4-BE49-F238E27FC236}">
                <a16:creationId xmlns:a16="http://schemas.microsoft.com/office/drawing/2014/main" id="{BA53B688-295B-DFFC-6620-B10C8C0294AE}"/>
              </a:ext>
            </a:extLst>
          </p:cNvPr>
          <p:cNvSpPr>
            <a:spLocks noGrp="1"/>
          </p:cNvSpPr>
          <p:nvPr>
            <p:ph type="ftr" sz="quarter" idx="3"/>
          </p:nvPr>
        </p:nvSpPr>
        <p:spPr/>
        <p:txBody>
          <a:bodyPr/>
          <a:lstStyle/>
          <a:p>
            <a:pPr>
              <a:defRPr/>
            </a:pPr>
            <a:r>
              <a:rPr lang="en-GB" noProof="1"/>
              <a:t> </a:t>
            </a:r>
          </a:p>
        </p:txBody>
      </p:sp>
    </p:spTree>
    <p:extLst>
      <p:ext uri="{BB962C8B-B14F-4D97-AF65-F5344CB8AC3E}">
        <p14:creationId xmlns:p14="http://schemas.microsoft.com/office/powerpoint/2010/main" val="626174131"/>
      </p:ext>
    </p:extLst>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0E275A7-3AA9-7C0A-B70B-1B2B06E576BB}"/>
              </a:ext>
            </a:extLst>
          </p:cNvPr>
          <p:cNvSpPr>
            <a:spLocks noGrp="1"/>
          </p:cNvSpPr>
          <p:nvPr>
            <p:ph sz="quarter" idx="11"/>
          </p:nvPr>
        </p:nvSpPr>
        <p:spPr>
          <a:xfrm>
            <a:off x="765174" y="650220"/>
            <a:ext cx="10914063" cy="4694236"/>
          </a:xfrm>
        </p:spPr>
        <p:txBody>
          <a:bodyPr/>
          <a:lstStyle/>
          <a:p>
            <a:pPr marL="0" marR="0">
              <a:spcBef>
                <a:spcPts val="0"/>
              </a:spcBef>
              <a:spcAft>
                <a:spcPts val="0"/>
              </a:spcAft>
            </a:pPr>
            <a:r>
              <a:rPr lang="en-US" sz="1600" b="1" dirty="0">
                <a:effectLst/>
                <a:latin typeface="Calibri" panose="020F0502020204030204" pitchFamily="34" charset="0"/>
              </a:rPr>
              <a:t>Spark:</a:t>
            </a:r>
          </a:p>
          <a:p>
            <a:pPr rtl="0" fontAlgn="ctr">
              <a:spcBef>
                <a:spcPts val="0"/>
              </a:spcBef>
              <a:spcAft>
                <a:spcPts val="0"/>
              </a:spcAft>
              <a:buFont typeface="Arial" panose="020B0604020202020204" pitchFamily="34" charset="0"/>
              <a:buChar char="•"/>
            </a:pPr>
            <a:r>
              <a:rPr lang="en-US" sz="1600" dirty="0">
                <a:effectLst/>
                <a:latin typeface="Calibri" panose="020F0502020204030204" pitchFamily="34" charset="0"/>
              </a:rPr>
              <a:t>Large scale data processing</a:t>
            </a:r>
          </a:p>
          <a:p>
            <a:pPr rtl="0" fontAlgn="ctr">
              <a:spcBef>
                <a:spcPts val="0"/>
              </a:spcBef>
              <a:spcAft>
                <a:spcPts val="0"/>
              </a:spcAft>
              <a:buFont typeface="Arial" panose="020B0604020202020204" pitchFamily="34" charset="0"/>
              <a:buChar char="•"/>
            </a:pPr>
            <a:r>
              <a:rPr lang="en-US" sz="1600" dirty="0">
                <a:effectLst/>
                <a:latin typeface="Calibri" panose="020F0502020204030204" pitchFamily="34" charset="0"/>
              </a:rPr>
              <a:t>Driver-executor</a:t>
            </a:r>
          </a:p>
          <a:p>
            <a:pPr rtl="0" fontAlgn="ctr">
              <a:spcBef>
                <a:spcPts val="0"/>
              </a:spcBef>
              <a:spcAft>
                <a:spcPts val="0"/>
              </a:spcAft>
              <a:buFont typeface="Arial" panose="020B0604020202020204" pitchFamily="34" charset="0"/>
              <a:buChar char="•"/>
            </a:pPr>
            <a:r>
              <a:rPr lang="en-US" sz="1600" dirty="0">
                <a:effectLst/>
                <a:latin typeface="Calibri" panose="020F0502020204030204" pitchFamily="34" charset="0"/>
              </a:rPr>
              <a:t>Spark splits work and gives to individual executors</a:t>
            </a:r>
          </a:p>
          <a:p>
            <a:pPr rtl="0" fontAlgn="ctr">
              <a:spcBef>
                <a:spcPts val="0"/>
              </a:spcBef>
              <a:spcAft>
                <a:spcPts val="0"/>
              </a:spcAft>
              <a:buFont typeface="Arial" panose="020B0604020202020204" pitchFamily="34" charset="0"/>
              <a:buChar char="•"/>
            </a:pPr>
            <a:r>
              <a:rPr lang="en-US" sz="1600" dirty="0">
                <a:effectLst/>
                <a:latin typeface="Calibri" panose="020F0502020204030204" pitchFamily="34" charset="0"/>
              </a:rPr>
              <a:t>Custom manager: takes input from driver and allocates tasks to individual workers and returns access back to driver node.</a:t>
            </a:r>
          </a:p>
          <a:p>
            <a:pPr rtl="0" fontAlgn="ctr">
              <a:spcBef>
                <a:spcPts val="0"/>
              </a:spcBef>
              <a:spcAft>
                <a:spcPts val="0"/>
              </a:spcAft>
              <a:buFont typeface="Arial" panose="020B0604020202020204" pitchFamily="34" charset="0"/>
              <a:buChar char="•"/>
            </a:pPr>
            <a:r>
              <a:rPr lang="en-US" sz="1600" dirty="0">
                <a:effectLst/>
                <a:latin typeface="Calibri" panose="020F0502020204030204" pitchFamily="34" charset="0"/>
              </a:rPr>
              <a:t>Languages supported in spark: Python, Scala, R, SQL</a:t>
            </a:r>
          </a:p>
          <a:p>
            <a:pPr marL="0" marR="0">
              <a:spcBef>
                <a:spcPts val="0"/>
              </a:spcBef>
              <a:spcAft>
                <a:spcPts val="0"/>
              </a:spcAft>
            </a:pPr>
            <a:r>
              <a:rPr lang="en-US" sz="1600" dirty="0">
                <a:effectLst/>
                <a:latin typeface="Calibri" panose="020F0502020204030204" pitchFamily="34" charset="0"/>
              </a:rPr>
              <a:t> </a:t>
            </a:r>
          </a:p>
          <a:p>
            <a:pPr marL="0" marR="0">
              <a:spcBef>
                <a:spcPts val="0"/>
              </a:spcBef>
              <a:spcAft>
                <a:spcPts val="0"/>
              </a:spcAft>
            </a:pPr>
            <a:r>
              <a:rPr lang="en-US" sz="1600" b="1" dirty="0">
                <a:effectLst/>
                <a:latin typeface="Calibri" panose="020F0502020204030204" pitchFamily="34" charset="0"/>
              </a:rPr>
              <a:t>Lazy evaluation: </a:t>
            </a:r>
            <a:r>
              <a:rPr lang="en-US" sz="1600" dirty="0">
                <a:effectLst/>
                <a:latin typeface="Calibri" panose="020F0502020204030204" pitchFamily="34" charset="0"/>
              </a:rPr>
              <a:t>until and unless you call for it, the transformation won't be executed</a:t>
            </a:r>
          </a:p>
          <a:p>
            <a:pPr rtl="0" fontAlgn="ctr">
              <a:spcBef>
                <a:spcPts val="0"/>
              </a:spcBef>
              <a:spcAft>
                <a:spcPts val="0"/>
              </a:spcAft>
              <a:buFont typeface="Arial" panose="020B0604020202020204" pitchFamily="34" charset="0"/>
              <a:buChar char="•"/>
            </a:pPr>
            <a:r>
              <a:rPr lang="en-US" sz="1600" dirty="0">
                <a:effectLst/>
                <a:latin typeface="Calibri" panose="020F0502020204030204" pitchFamily="34" charset="0"/>
              </a:rPr>
              <a:t>Saves memory and time</a:t>
            </a:r>
          </a:p>
          <a:p>
            <a:pPr rtl="0" fontAlgn="ctr">
              <a:spcBef>
                <a:spcPts val="0"/>
              </a:spcBef>
              <a:spcAft>
                <a:spcPts val="0"/>
              </a:spcAft>
              <a:buFont typeface="Arial" panose="020B0604020202020204" pitchFamily="34" charset="0"/>
              <a:buChar char="•"/>
            </a:pPr>
            <a:r>
              <a:rPr lang="en-US" sz="1600" dirty="0">
                <a:effectLst/>
                <a:latin typeface="Calibri" panose="020F0502020204030204" pitchFamily="34" charset="0"/>
              </a:rPr>
              <a:t>If particular record needed, transformation only applied on the record</a:t>
            </a:r>
          </a:p>
          <a:p>
            <a:pPr marL="0" marR="0">
              <a:spcBef>
                <a:spcPts val="0"/>
              </a:spcBef>
              <a:spcAft>
                <a:spcPts val="0"/>
              </a:spcAft>
            </a:pPr>
            <a:r>
              <a:rPr lang="en-US" sz="1600" dirty="0">
                <a:effectLst/>
                <a:latin typeface="Calibri" panose="020F0502020204030204" pitchFamily="34" charset="0"/>
              </a:rPr>
              <a:t> </a:t>
            </a:r>
          </a:p>
          <a:p>
            <a:pPr marL="0" marR="0">
              <a:spcBef>
                <a:spcPts val="0"/>
              </a:spcBef>
              <a:spcAft>
                <a:spcPts val="0"/>
              </a:spcAft>
            </a:pPr>
            <a:r>
              <a:rPr lang="en-US" sz="1600" dirty="0">
                <a:effectLst/>
                <a:latin typeface="Calibri" panose="020F0502020204030204" pitchFamily="34" charset="0"/>
              </a:rPr>
              <a:t>Job depends on number of actions called.</a:t>
            </a:r>
          </a:p>
          <a:p>
            <a:pPr marL="0" marR="0">
              <a:spcBef>
                <a:spcPts val="0"/>
              </a:spcBef>
              <a:spcAft>
                <a:spcPts val="0"/>
              </a:spcAft>
            </a:pPr>
            <a:r>
              <a:rPr lang="en-US" sz="1600" b="1" dirty="0">
                <a:effectLst/>
                <a:latin typeface="Calibri" panose="020F0502020204030204" pitchFamily="34" charset="0"/>
              </a:rPr>
              <a:t>RDD Operations: </a:t>
            </a:r>
          </a:p>
          <a:p>
            <a:pPr rtl="0" fontAlgn="ctr">
              <a:spcBef>
                <a:spcPts val="0"/>
              </a:spcBef>
              <a:spcAft>
                <a:spcPts val="0"/>
              </a:spcAft>
              <a:buFont typeface="+mj-lt"/>
              <a:buAutoNum type="arabicPeriod"/>
            </a:pPr>
            <a:r>
              <a:rPr lang="en-US" sz="1600" b="0" i="0" dirty="0">
                <a:effectLst/>
                <a:latin typeface="Calibri" panose="020F0502020204030204" pitchFamily="34" charset="0"/>
              </a:rPr>
              <a:t>Transformation: data manipulation activities, narrow and wide transformation</a:t>
            </a:r>
          </a:p>
          <a:p>
            <a:pPr rtl="0" fontAlgn="ctr">
              <a:spcBef>
                <a:spcPts val="0"/>
              </a:spcBef>
              <a:spcAft>
                <a:spcPts val="0"/>
              </a:spcAft>
              <a:buFont typeface="+mj-lt"/>
              <a:buAutoNum type="arabicPeriod"/>
            </a:pPr>
            <a:r>
              <a:rPr lang="en-US" sz="1600" b="0" i="0" dirty="0">
                <a:effectLst/>
                <a:latin typeface="Calibri" panose="020F0502020204030204" pitchFamily="34" charset="0"/>
              </a:rPr>
              <a:t>Actions</a:t>
            </a:r>
            <a:endParaRPr lang="en-US" sz="1600" dirty="0">
              <a:effectLst/>
              <a:latin typeface="Calibri" panose="020F0502020204030204" pitchFamily="34" charset="0"/>
            </a:endParaRPr>
          </a:p>
          <a:p>
            <a:pPr marL="0" marR="0" algn="ctr">
              <a:spcBef>
                <a:spcPts val="0"/>
              </a:spcBef>
              <a:spcAft>
                <a:spcPts val="0"/>
              </a:spcAft>
            </a:pPr>
            <a:r>
              <a:rPr lang="en-US" sz="1600" b="1" dirty="0">
                <a:effectLst/>
                <a:latin typeface="Calibri" panose="020F0502020204030204" pitchFamily="34" charset="0"/>
              </a:rPr>
              <a:t>Actions -&gt; Jobs -&gt; Stages -&gt; Tasks</a:t>
            </a:r>
          </a:p>
          <a:p>
            <a:endParaRPr lang="en-US" dirty="0"/>
          </a:p>
        </p:txBody>
      </p:sp>
      <p:sp>
        <p:nvSpPr>
          <p:cNvPr id="4" name="Date Placeholder 3">
            <a:extLst>
              <a:ext uri="{FF2B5EF4-FFF2-40B4-BE49-F238E27FC236}">
                <a16:creationId xmlns:a16="http://schemas.microsoft.com/office/drawing/2014/main" id="{C413277E-976C-435F-2D2F-5AC361827239}"/>
              </a:ext>
            </a:extLst>
          </p:cNvPr>
          <p:cNvSpPr>
            <a:spLocks noGrp="1"/>
          </p:cNvSpPr>
          <p:nvPr>
            <p:ph type="dt" sz="half" idx="2"/>
          </p:nvPr>
        </p:nvSpPr>
        <p:spPr/>
        <p:txBody>
          <a:bodyPr/>
          <a:lstStyle/>
          <a:p>
            <a:pPr>
              <a:defRPr/>
            </a:pPr>
            <a:r>
              <a:rPr lang="en-GB" noProof="1"/>
              <a:t>August 2023</a:t>
            </a:r>
          </a:p>
        </p:txBody>
      </p:sp>
      <p:sp>
        <p:nvSpPr>
          <p:cNvPr id="5" name="Slide Number Placeholder 4">
            <a:extLst>
              <a:ext uri="{FF2B5EF4-FFF2-40B4-BE49-F238E27FC236}">
                <a16:creationId xmlns:a16="http://schemas.microsoft.com/office/drawing/2014/main" id="{8AA6456A-7A84-7486-D5A5-7AE85627EDEC}"/>
              </a:ext>
            </a:extLst>
          </p:cNvPr>
          <p:cNvSpPr>
            <a:spLocks noGrp="1"/>
          </p:cNvSpPr>
          <p:nvPr>
            <p:ph type="sldNum" sz="quarter" idx="4"/>
          </p:nvPr>
        </p:nvSpPr>
        <p:spPr/>
        <p:txBody>
          <a:bodyPr/>
          <a:lstStyle/>
          <a:p>
            <a:fld id="{D32BAE6A-B452-4007-8177-56DD051636F9}" type="slidenum">
              <a:rPr lang="en-GB" noProof="1" smtClean="0"/>
              <a:pPr/>
              <a:t>82</a:t>
            </a:fld>
            <a:endParaRPr lang="en-GB" noProof="1"/>
          </a:p>
        </p:txBody>
      </p:sp>
      <p:sp>
        <p:nvSpPr>
          <p:cNvPr id="6" name="Footer Placeholder 5">
            <a:extLst>
              <a:ext uri="{FF2B5EF4-FFF2-40B4-BE49-F238E27FC236}">
                <a16:creationId xmlns:a16="http://schemas.microsoft.com/office/drawing/2014/main" id="{274D65F2-220F-0F6C-DFA1-A8FF25DCFE22}"/>
              </a:ext>
            </a:extLst>
          </p:cNvPr>
          <p:cNvSpPr>
            <a:spLocks noGrp="1"/>
          </p:cNvSpPr>
          <p:nvPr>
            <p:ph type="ftr" sz="quarter" idx="3"/>
          </p:nvPr>
        </p:nvSpPr>
        <p:spPr/>
        <p:txBody>
          <a:bodyPr/>
          <a:lstStyle/>
          <a:p>
            <a:pPr>
              <a:defRPr/>
            </a:pPr>
            <a:r>
              <a:rPr lang="en-GB" noProof="1"/>
              <a:t> </a:t>
            </a:r>
          </a:p>
        </p:txBody>
      </p:sp>
    </p:spTree>
    <p:extLst>
      <p:ext uri="{BB962C8B-B14F-4D97-AF65-F5344CB8AC3E}">
        <p14:creationId xmlns:p14="http://schemas.microsoft.com/office/powerpoint/2010/main" val="3642061991"/>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2D79F4C-7B67-ACB6-4927-33377EB40DBA}"/>
              </a:ext>
            </a:extLst>
          </p:cNvPr>
          <p:cNvSpPr>
            <a:spLocks noGrp="1"/>
          </p:cNvSpPr>
          <p:nvPr>
            <p:ph sz="quarter" idx="11"/>
          </p:nvPr>
        </p:nvSpPr>
        <p:spPr>
          <a:xfrm>
            <a:off x="637680" y="801222"/>
            <a:ext cx="5872177" cy="4694236"/>
          </a:xfrm>
        </p:spPr>
        <p:txBody>
          <a:bodyPr/>
          <a:lstStyle/>
          <a:p>
            <a:r>
              <a:rPr lang="en-US" sz="1600" dirty="0"/>
              <a:t>RDD: Resilient Distributed Dataset</a:t>
            </a:r>
          </a:p>
          <a:p>
            <a:r>
              <a:rPr lang="en-US" sz="1600" dirty="0"/>
              <a:t>Able to recover quickly</a:t>
            </a:r>
          </a:p>
          <a:p>
            <a:r>
              <a:rPr lang="en-US" sz="1600" dirty="0"/>
              <a:t>	1. </a:t>
            </a:r>
            <a:r>
              <a:rPr lang="en-US" sz="1600" dirty="0" err="1"/>
              <a:t>Rdd</a:t>
            </a:r>
            <a:endParaRPr lang="en-US" sz="1600" dirty="0"/>
          </a:p>
          <a:p>
            <a:r>
              <a:rPr lang="en-US" sz="1600" dirty="0"/>
              <a:t>	2. </a:t>
            </a:r>
            <a:r>
              <a:rPr lang="en-US" sz="1600" dirty="0" err="1"/>
              <a:t>Dataframe</a:t>
            </a:r>
            <a:r>
              <a:rPr lang="en-US" sz="1600" dirty="0"/>
              <a:t> (we will use as it solves our needs as data 	engineers)</a:t>
            </a:r>
          </a:p>
          <a:p>
            <a:r>
              <a:rPr lang="en-US" sz="1600" dirty="0"/>
              <a:t>	3. Dataset (combines </a:t>
            </a:r>
            <a:r>
              <a:rPr lang="en-US" sz="1600" dirty="0" err="1"/>
              <a:t>rdd</a:t>
            </a:r>
            <a:r>
              <a:rPr lang="en-US" sz="1600" dirty="0"/>
              <a:t> and </a:t>
            </a:r>
            <a:r>
              <a:rPr lang="en-US" sz="1600" dirty="0" err="1"/>
              <a:t>df</a:t>
            </a:r>
            <a:r>
              <a:rPr lang="en-US" sz="1600" dirty="0"/>
              <a:t>)</a:t>
            </a:r>
          </a:p>
          <a:p>
            <a:endParaRPr lang="en-US" sz="1600" dirty="0"/>
          </a:p>
          <a:p>
            <a:r>
              <a:rPr lang="en-US" sz="1600" dirty="0"/>
              <a:t>Caching: Cache memory</a:t>
            </a:r>
          </a:p>
          <a:p>
            <a:r>
              <a:rPr lang="en-US" sz="1600" dirty="0"/>
              <a:t>Catalyst and Tungsten: converts to RDD for machine to understand.</a:t>
            </a:r>
          </a:p>
        </p:txBody>
      </p:sp>
      <p:sp>
        <p:nvSpPr>
          <p:cNvPr id="4" name="Date Placeholder 3">
            <a:extLst>
              <a:ext uri="{FF2B5EF4-FFF2-40B4-BE49-F238E27FC236}">
                <a16:creationId xmlns:a16="http://schemas.microsoft.com/office/drawing/2014/main" id="{FCA72324-2AB0-67EE-BE07-76DDCBAFCAE9}"/>
              </a:ext>
            </a:extLst>
          </p:cNvPr>
          <p:cNvSpPr>
            <a:spLocks noGrp="1"/>
          </p:cNvSpPr>
          <p:nvPr>
            <p:ph type="dt" sz="half" idx="2"/>
          </p:nvPr>
        </p:nvSpPr>
        <p:spPr/>
        <p:txBody>
          <a:bodyPr/>
          <a:lstStyle/>
          <a:p>
            <a:pPr>
              <a:defRPr/>
            </a:pPr>
            <a:r>
              <a:rPr lang="en-GB" noProof="1"/>
              <a:t>August 2023</a:t>
            </a:r>
          </a:p>
        </p:txBody>
      </p:sp>
      <p:sp>
        <p:nvSpPr>
          <p:cNvPr id="5" name="Slide Number Placeholder 4">
            <a:extLst>
              <a:ext uri="{FF2B5EF4-FFF2-40B4-BE49-F238E27FC236}">
                <a16:creationId xmlns:a16="http://schemas.microsoft.com/office/drawing/2014/main" id="{A9291C1F-4F95-48F7-02FC-E77DCAAB54D1}"/>
              </a:ext>
            </a:extLst>
          </p:cNvPr>
          <p:cNvSpPr>
            <a:spLocks noGrp="1"/>
          </p:cNvSpPr>
          <p:nvPr>
            <p:ph type="sldNum" sz="quarter" idx="4"/>
          </p:nvPr>
        </p:nvSpPr>
        <p:spPr/>
        <p:txBody>
          <a:bodyPr/>
          <a:lstStyle/>
          <a:p>
            <a:fld id="{D32BAE6A-B452-4007-8177-56DD051636F9}" type="slidenum">
              <a:rPr lang="en-GB" noProof="1" smtClean="0"/>
              <a:pPr/>
              <a:t>83</a:t>
            </a:fld>
            <a:endParaRPr lang="en-GB" noProof="1"/>
          </a:p>
        </p:txBody>
      </p:sp>
      <p:sp>
        <p:nvSpPr>
          <p:cNvPr id="6" name="Footer Placeholder 5">
            <a:extLst>
              <a:ext uri="{FF2B5EF4-FFF2-40B4-BE49-F238E27FC236}">
                <a16:creationId xmlns:a16="http://schemas.microsoft.com/office/drawing/2014/main" id="{7E7EB689-2B17-DB0F-6D3E-324A838538B1}"/>
              </a:ext>
            </a:extLst>
          </p:cNvPr>
          <p:cNvSpPr>
            <a:spLocks noGrp="1"/>
          </p:cNvSpPr>
          <p:nvPr>
            <p:ph type="ftr" sz="quarter" idx="3"/>
          </p:nvPr>
        </p:nvSpPr>
        <p:spPr/>
        <p:txBody>
          <a:bodyPr/>
          <a:lstStyle/>
          <a:p>
            <a:pPr>
              <a:defRPr/>
            </a:pPr>
            <a:r>
              <a:rPr lang="en-GB" noProof="1"/>
              <a:t> </a:t>
            </a:r>
          </a:p>
        </p:txBody>
      </p:sp>
      <p:pic>
        <p:nvPicPr>
          <p:cNvPr id="8" name="Picture 7">
            <a:extLst>
              <a:ext uri="{FF2B5EF4-FFF2-40B4-BE49-F238E27FC236}">
                <a16:creationId xmlns:a16="http://schemas.microsoft.com/office/drawing/2014/main" id="{32AD4664-77C9-8A4B-3B1A-E0FCA56FB07B}"/>
              </a:ext>
            </a:extLst>
          </p:cNvPr>
          <p:cNvPicPr>
            <a:picLocks noChangeAspect="1"/>
          </p:cNvPicPr>
          <p:nvPr/>
        </p:nvPicPr>
        <p:blipFill>
          <a:blip r:embed="rId2"/>
          <a:stretch>
            <a:fillRect/>
          </a:stretch>
        </p:blipFill>
        <p:spPr>
          <a:xfrm>
            <a:off x="6509857" y="1003117"/>
            <a:ext cx="5491478" cy="2857711"/>
          </a:xfrm>
          <a:prstGeom prst="rect">
            <a:avLst/>
          </a:prstGeom>
        </p:spPr>
      </p:pic>
    </p:spTree>
    <p:extLst>
      <p:ext uri="{BB962C8B-B14F-4D97-AF65-F5344CB8AC3E}">
        <p14:creationId xmlns:p14="http://schemas.microsoft.com/office/powerpoint/2010/main" val="1410988619"/>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E7D5F603-C8C5-0C65-7BB2-3F8DCE3A5B25}"/>
              </a:ext>
            </a:extLst>
          </p:cNvPr>
          <p:cNvPicPr>
            <a:picLocks noGrp="1" noChangeAspect="1"/>
          </p:cNvPicPr>
          <p:nvPr>
            <p:ph sz="quarter" idx="11"/>
          </p:nvPr>
        </p:nvPicPr>
        <p:blipFill>
          <a:blip r:embed="rId2"/>
          <a:stretch>
            <a:fillRect/>
          </a:stretch>
        </p:blipFill>
        <p:spPr>
          <a:xfrm>
            <a:off x="3736739" y="566162"/>
            <a:ext cx="4575629" cy="3266559"/>
          </a:xfrm>
        </p:spPr>
      </p:pic>
      <p:sp>
        <p:nvSpPr>
          <p:cNvPr id="4" name="Date Placeholder 3">
            <a:extLst>
              <a:ext uri="{FF2B5EF4-FFF2-40B4-BE49-F238E27FC236}">
                <a16:creationId xmlns:a16="http://schemas.microsoft.com/office/drawing/2014/main" id="{DD15E8A6-6CCF-1645-1D3B-024041130A26}"/>
              </a:ext>
            </a:extLst>
          </p:cNvPr>
          <p:cNvSpPr>
            <a:spLocks noGrp="1"/>
          </p:cNvSpPr>
          <p:nvPr>
            <p:ph type="dt" sz="half" idx="2"/>
          </p:nvPr>
        </p:nvSpPr>
        <p:spPr/>
        <p:txBody>
          <a:bodyPr/>
          <a:lstStyle/>
          <a:p>
            <a:pPr>
              <a:defRPr/>
            </a:pPr>
            <a:r>
              <a:rPr lang="en-GB" noProof="1"/>
              <a:t>August 2023</a:t>
            </a:r>
          </a:p>
        </p:txBody>
      </p:sp>
      <p:sp>
        <p:nvSpPr>
          <p:cNvPr id="5" name="Slide Number Placeholder 4">
            <a:extLst>
              <a:ext uri="{FF2B5EF4-FFF2-40B4-BE49-F238E27FC236}">
                <a16:creationId xmlns:a16="http://schemas.microsoft.com/office/drawing/2014/main" id="{EB512DF7-0B50-2F18-361F-369C0E95CC6D}"/>
              </a:ext>
            </a:extLst>
          </p:cNvPr>
          <p:cNvSpPr>
            <a:spLocks noGrp="1"/>
          </p:cNvSpPr>
          <p:nvPr>
            <p:ph type="sldNum" sz="quarter" idx="4"/>
          </p:nvPr>
        </p:nvSpPr>
        <p:spPr/>
        <p:txBody>
          <a:bodyPr/>
          <a:lstStyle/>
          <a:p>
            <a:fld id="{D32BAE6A-B452-4007-8177-56DD051636F9}" type="slidenum">
              <a:rPr lang="en-GB" noProof="1" smtClean="0"/>
              <a:pPr/>
              <a:t>84</a:t>
            </a:fld>
            <a:endParaRPr lang="en-GB" noProof="1"/>
          </a:p>
        </p:txBody>
      </p:sp>
      <p:sp>
        <p:nvSpPr>
          <p:cNvPr id="6" name="Footer Placeholder 5">
            <a:extLst>
              <a:ext uri="{FF2B5EF4-FFF2-40B4-BE49-F238E27FC236}">
                <a16:creationId xmlns:a16="http://schemas.microsoft.com/office/drawing/2014/main" id="{728CD502-FD16-9406-790B-B8ED49230EDB}"/>
              </a:ext>
            </a:extLst>
          </p:cNvPr>
          <p:cNvSpPr>
            <a:spLocks noGrp="1"/>
          </p:cNvSpPr>
          <p:nvPr>
            <p:ph type="ftr" sz="quarter" idx="3"/>
          </p:nvPr>
        </p:nvSpPr>
        <p:spPr/>
        <p:txBody>
          <a:bodyPr/>
          <a:lstStyle/>
          <a:p>
            <a:pPr>
              <a:defRPr/>
            </a:pPr>
            <a:r>
              <a:rPr lang="en-GB" noProof="1"/>
              <a:t> </a:t>
            </a:r>
          </a:p>
        </p:txBody>
      </p:sp>
      <p:pic>
        <p:nvPicPr>
          <p:cNvPr id="10" name="Picture 9">
            <a:extLst>
              <a:ext uri="{FF2B5EF4-FFF2-40B4-BE49-F238E27FC236}">
                <a16:creationId xmlns:a16="http://schemas.microsoft.com/office/drawing/2014/main" id="{CA6E827C-C559-4498-62A7-D95E7D10A150}"/>
              </a:ext>
            </a:extLst>
          </p:cNvPr>
          <p:cNvPicPr>
            <a:picLocks noChangeAspect="1"/>
          </p:cNvPicPr>
          <p:nvPr/>
        </p:nvPicPr>
        <p:blipFill>
          <a:blip r:embed="rId3"/>
          <a:stretch>
            <a:fillRect/>
          </a:stretch>
        </p:blipFill>
        <p:spPr>
          <a:xfrm>
            <a:off x="2621481" y="4126377"/>
            <a:ext cx="7048862" cy="2165461"/>
          </a:xfrm>
          <a:prstGeom prst="rect">
            <a:avLst/>
          </a:prstGeom>
        </p:spPr>
      </p:pic>
    </p:spTree>
    <p:extLst>
      <p:ext uri="{BB962C8B-B14F-4D97-AF65-F5344CB8AC3E}">
        <p14:creationId xmlns:p14="http://schemas.microsoft.com/office/powerpoint/2010/main" val="3323230694"/>
      </p:ext>
    </p:extLst>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21C88-F7F3-5C70-F234-EDA3749346C8}"/>
              </a:ext>
            </a:extLst>
          </p:cNvPr>
          <p:cNvSpPr>
            <a:spLocks noGrp="1"/>
          </p:cNvSpPr>
          <p:nvPr>
            <p:ph type="title"/>
          </p:nvPr>
        </p:nvSpPr>
        <p:spPr/>
        <p:txBody>
          <a:bodyPr/>
          <a:lstStyle/>
          <a:p>
            <a:r>
              <a:rPr lang="en-US" dirty="0"/>
              <a:t>PySpark Day 2</a:t>
            </a:r>
          </a:p>
        </p:txBody>
      </p:sp>
      <p:sp>
        <p:nvSpPr>
          <p:cNvPr id="3" name="Text Placeholder 2">
            <a:extLst>
              <a:ext uri="{FF2B5EF4-FFF2-40B4-BE49-F238E27FC236}">
                <a16:creationId xmlns:a16="http://schemas.microsoft.com/office/drawing/2014/main" id="{EE479E44-7528-5779-53A0-63B0DDABD942}"/>
              </a:ext>
            </a:extLst>
          </p:cNvPr>
          <p:cNvSpPr>
            <a:spLocks noGrp="1"/>
          </p:cNvSpPr>
          <p:nvPr>
            <p:ph type="body" idx="1"/>
          </p:nvPr>
        </p:nvSpPr>
        <p:spPr/>
        <p:txBody>
          <a:bodyPr/>
          <a:lstStyle/>
          <a:p>
            <a:r>
              <a:rPr lang="en-US" dirty="0"/>
              <a:t>Friday, September 22</a:t>
            </a:r>
            <a:r>
              <a:rPr lang="en-US" baseline="30000" dirty="0"/>
              <a:t>nd</a:t>
            </a:r>
            <a:r>
              <a:rPr lang="en-US" dirty="0"/>
              <a:t>, 2023 </a:t>
            </a:r>
          </a:p>
        </p:txBody>
      </p:sp>
      <p:sp>
        <p:nvSpPr>
          <p:cNvPr id="4" name="Text Placeholder 3">
            <a:extLst>
              <a:ext uri="{FF2B5EF4-FFF2-40B4-BE49-F238E27FC236}">
                <a16:creationId xmlns:a16="http://schemas.microsoft.com/office/drawing/2014/main" id="{06DC72E4-494D-966A-C19E-2B7B1E4EED9E}"/>
              </a:ext>
            </a:extLst>
          </p:cNvPr>
          <p:cNvSpPr>
            <a:spLocks noGrp="1"/>
          </p:cNvSpPr>
          <p:nvPr>
            <p:ph type="body" sz="quarter" idx="13"/>
          </p:nvPr>
        </p:nvSpPr>
        <p:spPr/>
        <p:txBody>
          <a:bodyPr/>
          <a:lstStyle/>
          <a:p>
            <a:r>
              <a:rPr lang="en-US" dirty="0"/>
              <a:t>23</a:t>
            </a:r>
          </a:p>
        </p:txBody>
      </p:sp>
      <p:sp>
        <p:nvSpPr>
          <p:cNvPr id="5" name="Date Placeholder 4">
            <a:extLst>
              <a:ext uri="{FF2B5EF4-FFF2-40B4-BE49-F238E27FC236}">
                <a16:creationId xmlns:a16="http://schemas.microsoft.com/office/drawing/2014/main" id="{3C7AE3CF-20E0-DCB9-CDB9-87F9C039B430}"/>
              </a:ext>
            </a:extLst>
          </p:cNvPr>
          <p:cNvSpPr>
            <a:spLocks noGrp="1"/>
          </p:cNvSpPr>
          <p:nvPr>
            <p:ph type="dt" sz="half" idx="2"/>
          </p:nvPr>
        </p:nvSpPr>
        <p:spPr/>
        <p:txBody>
          <a:bodyPr/>
          <a:lstStyle/>
          <a:p>
            <a:pPr>
              <a:defRPr/>
            </a:pPr>
            <a:r>
              <a:rPr lang="en-GB" noProof="1"/>
              <a:t>August 2023</a:t>
            </a:r>
          </a:p>
        </p:txBody>
      </p:sp>
      <p:sp>
        <p:nvSpPr>
          <p:cNvPr id="6" name="Slide Number Placeholder 5">
            <a:extLst>
              <a:ext uri="{FF2B5EF4-FFF2-40B4-BE49-F238E27FC236}">
                <a16:creationId xmlns:a16="http://schemas.microsoft.com/office/drawing/2014/main" id="{0676EE25-CDA9-FEED-9072-24F8C26BF7B7}"/>
              </a:ext>
            </a:extLst>
          </p:cNvPr>
          <p:cNvSpPr>
            <a:spLocks noGrp="1"/>
          </p:cNvSpPr>
          <p:nvPr>
            <p:ph type="sldNum" sz="quarter" idx="4"/>
          </p:nvPr>
        </p:nvSpPr>
        <p:spPr/>
        <p:txBody>
          <a:bodyPr/>
          <a:lstStyle/>
          <a:p>
            <a:fld id="{D32BAE6A-B452-4007-8177-56DD051636F9}" type="slidenum">
              <a:rPr lang="en-GB" noProof="1" smtClean="0"/>
              <a:pPr/>
              <a:t>85</a:t>
            </a:fld>
            <a:endParaRPr lang="en-GB" noProof="1"/>
          </a:p>
        </p:txBody>
      </p:sp>
      <p:sp>
        <p:nvSpPr>
          <p:cNvPr id="7" name="Footer Placeholder 6">
            <a:extLst>
              <a:ext uri="{FF2B5EF4-FFF2-40B4-BE49-F238E27FC236}">
                <a16:creationId xmlns:a16="http://schemas.microsoft.com/office/drawing/2014/main" id="{312B57AC-3B9A-033A-28F8-D769FA3862DF}"/>
              </a:ext>
            </a:extLst>
          </p:cNvPr>
          <p:cNvSpPr>
            <a:spLocks noGrp="1"/>
          </p:cNvSpPr>
          <p:nvPr>
            <p:ph type="ftr" sz="quarter" idx="3"/>
          </p:nvPr>
        </p:nvSpPr>
        <p:spPr/>
        <p:txBody>
          <a:bodyPr/>
          <a:lstStyle/>
          <a:p>
            <a:pPr>
              <a:defRPr/>
            </a:pPr>
            <a:r>
              <a:rPr lang="en-GB" noProof="1"/>
              <a:t> </a:t>
            </a:r>
          </a:p>
        </p:txBody>
      </p:sp>
    </p:spTree>
    <p:extLst>
      <p:ext uri="{BB962C8B-B14F-4D97-AF65-F5344CB8AC3E}">
        <p14:creationId xmlns:p14="http://schemas.microsoft.com/office/powerpoint/2010/main" val="2048983374"/>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6DAD85-8DA9-5689-C50D-5C8F6BC2E123}"/>
              </a:ext>
            </a:extLst>
          </p:cNvPr>
          <p:cNvSpPr>
            <a:spLocks noGrp="1"/>
          </p:cNvSpPr>
          <p:nvPr>
            <p:ph type="title"/>
          </p:nvPr>
        </p:nvSpPr>
        <p:spPr/>
        <p:txBody>
          <a:bodyPr/>
          <a:lstStyle/>
          <a:p>
            <a:r>
              <a:rPr lang="en-US" dirty="0"/>
              <a:t>PySpark Day 2</a:t>
            </a:r>
          </a:p>
        </p:txBody>
      </p:sp>
      <p:sp>
        <p:nvSpPr>
          <p:cNvPr id="3" name="Content Placeholder 2">
            <a:extLst>
              <a:ext uri="{FF2B5EF4-FFF2-40B4-BE49-F238E27FC236}">
                <a16:creationId xmlns:a16="http://schemas.microsoft.com/office/drawing/2014/main" id="{E461901B-3496-A0E0-712A-CF90CEFBE2EC}"/>
              </a:ext>
            </a:extLst>
          </p:cNvPr>
          <p:cNvSpPr>
            <a:spLocks noGrp="1"/>
          </p:cNvSpPr>
          <p:nvPr>
            <p:ph sz="quarter" idx="11"/>
          </p:nvPr>
        </p:nvSpPr>
        <p:spPr/>
        <p:txBody>
          <a:bodyPr/>
          <a:lstStyle/>
          <a:p>
            <a:pPr marL="342900" marR="0" lvl="0" indent="-342900" algn="l" defTabSz="914400" rtl="0" eaLnBrk="0" fontAlgn="base" latinLnBrk="0" hangingPunct="0">
              <a:lnSpc>
                <a:spcPct val="150000"/>
              </a:lnSpc>
              <a:spcBef>
                <a:spcPct val="0"/>
              </a:spcBef>
              <a:spcAft>
                <a:spcPct val="0"/>
              </a:spcAft>
              <a:buClrTx/>
              <a:buSzTx/>
              <a:buFont typeface="+mj-lt"/>
              <a:buAutoNum type="arabicPeriod"/>
              <a:tabLst/>
            </a:pPr>
            <a:r>
              <a:rPr kumimoji="0" lang="en-US" altLang="en-US" sz="1600" b="0" i="0" u="none" strike="noStrike" cap="none" normalizeH="0" baseline="0" dirty="0">
                <a:ln>
                  <a:noFill/>
                </a:ln>
                <a:solidFill>
                  <a:schemeClr val="tx1"/>
                </a:solidFill>
                <a:effectLst/>
              </a:rPr>
              <a:t>Partitioning</a:t>
            </a:r>
          </a:p>
          <a:p>
            <a:pPr marL="342900" marR="0" lvl="0" indent="-342900" algn="l" defTabSz="914400" rtl="0" eaLnBrk="0" fontAlgn="base" latinLnBrk="0" hangingPunct="0">
              <a:lnSpc>
                <a:spcPct val="150000"/>
              </a:lnSpc>
              <a:spcBef>
                <a:spcPct val="0"/>
              </a:spcBef>
              <a:spcAft>
                <a:spcPct val="0"/>
              </a:spcAft>
              <a:buClrTx/>
              <a:buSzTx/>
              <a:buFont typeface="+mj-lt"/>
              <a:buAutoNum type="arabicPeriod"/>
              <a:tabLst/>
            </a:pPr>
            <a:r>
              <a:rPr lang="en-US" altLang="en-US" sz="1600" cap="none" dirty="0"/>
              <a:t>Spark UI URL</a:t>
            </a:r>
          </a:p>
          <a:p>
            <a:pPr marL="342900" marR="0" lvl="0" indent="-342900" algn="l" defTabSz="914400" rtl="0" eaLnBrk="0" fontAlgn="base" latinLnBrk="0" hangingPunct="0">
              <a:lnSpc>
                <a:spcPct val="150000"/>
              </a:lnSpc>
              <a:spcBef>
                <a:spcPct val="0"/>
              </a:spcBef>
              <a:spcAft>
                <a:spcPct val="0"/>
              </a:spcAft>
              <a:buClrTx/>
              <a:buSzTx/>
              <a:buFont typeface="+mj-lt"/>
              <a:buAutoNum type="arabicPeriod"/>
              <a:tabLst/>
            </a:pPr>
            <a:r>
              <a:rPr kumimoji="0" lang="en-US" altLang="en-US" sz="1600" b="0" i="0" u="none" strike="noStrike" cap="none" normalizeH="0" baseline="0" dirty="0">
                <a:ln>
                  <a:noFill/>
                </a:ln>
                <a:solidFill>
                  <a:schemeClr val="tx1"/>
                </a:solidFill>
                <a:effectLst/>
              </a:rPr>
              <a:t>SQL in PySpark</a:t>
            </a:r>
          </a:p>
          <a:p>
            <a:pPr marL="342900" marR="0" lvl="0" indent="-342900" algn="l" defTabSz="914400" rtl="0" eaLnBrk="0" fontAlgn="base" latinLnBrk="0" hangingPunct="0">
              <a:lnSpc>
                <a:spcPct val="150000"/>
              </a:lnSpc>
              <a:spcBef>
                <a:spcPct val="0"/>
              </a:spcBef>
              <a:spcAft>
                <a:spcPct val="0"/>
              </a:spcAft>
              <a:buClrTx/>
              <a:buSzTx/>
              <a:buFont typeface="+mj-lt"/>
              <a:buAutoNum type="arabicPeriod"/>
              <a:tabLst/>
            </a:pPr>
            <a:r>
              <a:rPr lang="en-US" altLang="en-US" sz="1600" cap="none" dirty="0"/>
              <a:t>Drop duplicates</a:t>
            </a:r>
          </a:p>
          <a:p>
            <a:pPr marL="342900" marR="0" lvl="0" indent="-342900" algn="l" defTabSz="914400" rtl="0" eaLnBrk="0" fontAlgn="base" latinLnBrk="0" hangingPunct="0">
              <a:lnSpc>
                <a:spcPct val="150000"/>
              </a:lnSpc>
              <a:spcBef>
                <a:spcPct val="0"/>
              </a:spcBef>
              <a:spcAft>
                <a:spcPct val="0"/>
              </a:spcAft>
              <a:buClrTx/>
              <a:buSzTx/>
              <a:buFont typeface="+mj-lt"/>
              <a:buAutoNum type="arabicPeriod"/>
              <a:tabLst/>
            </a:pPr>
            <a:r>
              <a:rPr kumimoji="0" lang="en-US" altLang="en-US" sz="1600" b="0" i="0" u="none" strike="noStrike" cap="none" normalizeH="0" baseline="0" dirty="0">
                <a:ln>
                  <a:noFill/>
                </a:ln>
                <a:solidFill>
                  <a:schemeClr val="tx1"/>
                </a:solidFill>
                <a:effectLst/>
              </a:rPr>
              <a:t>When – Otherwise condition</a:t>
            </a:r>
          </a:p>
          <a:p>
            <a:pPr marL="342900" marR="0" lvl="0" indent="-342900" algn="l" defTabSz="914400" rtl="0" eaLnBrk="0" fontAlgn="base" latinLnBrk="0" hangingPunct="0">
              <a:lnSpc>
                <a:spcPct val="150000"/>
              </a:lnSpc>
              <a:spcBef>
                <a:spcPct val="0"/>
              </a:spcBef>
              <a:spcAft>
                <a:spcPct val="0"/>
              </a:spcAft>
              <a:buClrTx/>
              <a:buSzTx/>
              <a:buFont typeface="+mj-lt"/>
              <a:buAutoNum type="arabicPeriod"/>
              <a:tabLst/>
            </a:pPr>
            <a:r>
              <a:rPr lang="en-US" altLang="en-US" sz="1600" cap="none" dirty="0" err="1"/>
              <a:t>Concat</a:t>
            </a:r>
            <a:r>
              <a:rPr lang="en-US" altLang="en-US" sz="1600" cap="none" dirty="0"/>
              <a:t> and Functions</a:t>
            </a:r>
          </a:p>
          <a:p>
            <a:pPr marL="342900" marR="0" lvl="0" indent="-342900" algn="l" defTabSz="914400" rtl="0" eaLnBrk="0" fontAlgn="base" latinLnBrk="0" hangingPunct="0">
              <a:lnSpc>
                <a:spcPct val="150000"/>
              </a:lnSpc>
              <a:spcBef>
                <a:spcPct val="0"/>
              </a:spcBef>
              <a:spcAft>
                <a:spcPct val="0"/>
              </a:spcAft>
              <a:buClrTx/>
              <a:buSzTx/>
              <a:buFont typeface="+mj-lt"/>
              <a:buAutoNum type="arabicPeriod"/>
              <a:tabLst/>
            </a:pPr>
            <a:r>
              <a:rPr kumimoji="0" lang="en-US" altLang="en-US" sz="1600" b="0" i="0" u="none" strike="noStrike" cap="none" normalizeH="0" baseline="0" dirty="0">
                <a:ln>
                  <a:noFill/>
                </a:ln>
                <a:solidFill>
                  <a:schemeClr val="tx1"/>
                </a:solidFill>
                <a:effectLst/>
              </a:rPr>
              <a:t>Caching</a:t>
            </a:r>
          </a:p>
          <a:p>
            <a:pPr marL="342900" marR="0" lvl="0" indent="-342900" algn="l" defTabSz="914400" rtl="0" eaLnBrk="0" fontAlgn="base" latinLnBrk="0" hangingPunct="0">
              <a:lnSpc>
                <a:spcPct val="150000"/>
              </a:lnSpc>
              <a:spcBef>
                <a:spcPct val="0"/>
              </a:spcBef>
              <a:spcAft>
                <a:spcPct val="0"/>
              </a:spcAft>
              <a:buClrTx/>
              <a:buSzTx/>
              <a:buFont typeface="+mj-lt"/>
              <a:buAutoNum type="arabicPeriod"/>
              <a:tabLst/>
            </a:pPr>
            <a:r>
              <a:rPr lang="en-US" altLang="en-US" sz="1600" cap="none" dirty="0"/>
              <a:t>Joins</a:t>
            </a:r>
          </a:p>
          <a:p>
            <a:pPr marL="342900" marR="0" lvl="0" indent="-342900" algn="l" defTabSz="914400" rtl="0" eaLnBrk="0" fontAlgn="base" latinLnBrk="0" hangingPunct="0">
              <a:lnSpc>
                <a:spcPct val="150000"/>
              </a:lnSpc>
              <a:spcBef>
                <a:spcPct val="0"/>
              </a:spcBef>
              <a:spcAft>
                <a:spcPct val="0"/>
              </a:spcAft>
              <a:buClrTx/>
              <a:buSzTx/>
              <a:buFont typeface="+mj-lt"/>
              <a:buAutoNum type="arabicPeriod"/>
              <a:tabLst/>
            </a:pPr>
            <a:r>
              <a:rPr kumimoji="0" lang="en-US" altLang="en-US" sz="1600" b="0" i="0" u="none" strike="noStrike" cap="none" normalizeH="0" baseline="0" dirty="0" err="1">
                <a:ln>
                  <a:noFill/>
                </a:ln>
                <a:solidFill>
                  <a:schemeClr val="tx1"/>
                </a:solidFill>
                <a:effectLst/>
              </a:rPr>
              <a:t>GroupBy</a:t>
            </a:r>
            <a:endParaRPr kumimoji="0" lang="en-US" altLang="en-US" sz="1600" b="0" i="0" u="none" strike="noStrike" cap="none" normalizeH="0" baseline="0" dirty="0">
              <a:ln>
                <a:noFill/>
              </a:ln>
              <a:solidFill>
                <a:schemeClr val="tx1"/>
              </a:solidFill>
              <a:effectLst/>
            </a:endParaRPr>
          </a:p>
          <a:p>
            <a:endParaRPr lang="en-US" dirty="0"/>
          </a:p>
        </p:txBody>
      </p:sp>
      <p:sp>
        <p:nvSpPr>
          <p:cNvPr id="4" name="Date Placeholder 3">
            <a:extLst>
              <a:ext uri="{FF2B5EF4-FFF2-40B4-BE49-F238E27FC236}">
                <a16:creationId xmlns:a16="http://schemas.microsoft.com/office/drawing/2014/main" id="{2FB6F144-968C-0635-2D20-6250D35DEEF4}"/>
              </a:ext>
            </a:extLst>
          </p:cNvPr>
          <p:cNvSpPr>
            <a:spLocks noGrp="1"/>
          </p:cNvSpPr>
          <p:nvPr>
            <p:ph type="dt" sz="half" idx="2"/>
          </p:nvPr>
        </p:nvSpPr>
        <p:spPr/>
        <p:txBody>
          <a:bodyPr/>
          <a:lstStyle/>
          <a:p>
            <a:pPr>
              <a:defRPr/>
            </a:pPr>
            <a:r>
              <a:rPr lang="en-GB" noProof="1"/>
              <a:t>August 2023</a:t>
            </a:r>
          </a:p>
        </p:txBody>
      </p:sp>
      <p:sp>
        <p:nvSpPr>
          <p:cNvPr id="5" name="Slide Number Placeholder 4">
            <a:extLst>
              <a:ext uri="{FF2B5EF4-FFF2-40B4-BE49-F238E27FC236}">
                <a16:creationId xmlns:a16="http://schemas.microsoft.com/office/drawing/2014/main" id="{063E4015-C49E-B9BE-DBE8-ECA13714D044}"/>
              </a:ext>
            </a:extLst>
          </p:cNvPr>
          <p:cNvSpPr>
            <a:spLocks noGrp="1"/>
          </p:cNvSpPr>
          <p:nvPr>
            <p:ph type="sldNum" sz="quarter" idx="4"/>
          </p:nvPr>
        </p:nvSpPr>
        <p:spPr/>
        <p:txBody>
          <a:bodyPr/>
          <a:lstStyle/>
          <a:p>
            <a:fld id="{D32BAE6A-B452-4007-8177-56DD051636F9}" type="slidenum">
              <a:rPr lang="en-GB" noProof="1" smtClean="0"/>
              <a:pPr/>
              <a:t>86</a:t>
            </a:fld>
            <a:endParaRPr lang="en-GB" noProof="1"/>
          </a:p>
        </p:txBody>
      </p:sp>
      <p:sp>
        <p:nvSpPr>
          <p:cNvPr id="6" name="Footer Placeholder 5">
            <a:extLst>
              <a:ext uri="{FF2B5EF4-FFF2-40B4-BE49-F238E27FC236}">
                <a16:creationId xmlns:a16="http://schemas.microsoft.com/office/drawing/2014/main" id="{917F7A2B-2393-CBE6-9E8A-689B81A90B4C}"/>
              </a:ext>
            </a:extLst>
          </p:cNvPr>
          <p:cNvSpPr>
            <a:spLocks noGrp="1"/>
          </p:cNvSpPr>
          <p:nvPr>
            <p:ph type="ftr" sz="quarter" idx="3"/>
          </p:nvPr>
        </p:nvSpPr>
        <p:spPr/>
        <p:txBody>
          <a:bodyPr/>
          <a:lstStyle/>
          <a:p>
            <a:pPr>
              <a:defRPr/>
            </a:pPr>
            <a:r>
              <a:rPr lang="en-GB" noProof="1"/>
              <a:t> </a:t>
            </a:r>
          </a:p>
        </p:txBody>
      </p:sp>
    </p:spTree>
    <p:extLst>
      <p:ext uri="{BB962C8B-B14F-4D97-AF65-F5344CB8AC3E}">
        <p14:creationId xmlns:p14="http://schemas.microsoft.com/office/powerpoint/2010/main" val="504545650"/>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01D9C0F-BFD5-70D5-3808-268379D245AE}"/>
              </a:ext>
            </a:extLst>
          </p:cNvPr>
          <p:cNvSpPr>
            <a:spLocks noGrp="1"/>
          </p:cNvSpPr>
          <p:nvPr>
            <p:ph type="dt" sz="half" idx="2"/>
          </p:nvPr>
        </p:nvSpPr>
        <p:spPr/>
        <p:txBody>
          <a:bodyPr/>
          <a:lstStyle/>
          <a:p>
            <a:pPr>
              <a:defRPr/>
            </a:pPr>
            <a:r>
              <a:rPr lang="en-GB" noProof="1"/>
              <a:t>August 2023</a:t>
            </a:r>
          </a:p>
        </p:txBody>
      </p:sp>
      <p:sp>
        <p:nvSpPr>
          <p:cNvPr id="5" name="Slide Number Placeholder 4">
            <a:extLst>
              <a:ext uri="{FF2B5EF4-FFF2-40B4-BE49-F238E27FC236}">
                <a16:creationId xmlns:a16="http://schemas.microsoft.com/office/drawing/2014/main" id="{450BAF5E-273F-963E-64FC-306D21C83405}"/>
              </a:ext>
            </a:extLst>
          </p:cNvPr>
          <p:cNvSpPr>
            <a:spLocks noGrp="1"/>
          </p:cNvSpPr>
          <p:nvPr>
            <p:ph type="sldNum" sz="quarter" idx="4"/>
          </p:nvPr>
        </p:nvSpPr>
        <p:spPr/>
        <p:txBody>
          <a:bodyPr/>
          <a:lstStyle/>
          <a:p>
            <a:fld id="{D32BAE6A-B452-4007-8177-56DD051636F9}" type="slidenum">
              <a:rPr lang="en-GB" noProof="1" smtClean="0"/>
              <a:pPr/>
              <a:t>87</a:t>
            </a:fld>
            <a:endParaRPr lang="en-GB" noProof="1"/>
          </a:p>
        </p:txBody>
      </p:sp>
      <p:sp>
        <p:nvSpPr>
          <p:cNvPr id="6" name="Footer Placeholder 5">
            <a:extLst>
              <a:ext uri="{FF2B5EF4-FFF2-40B4-BE49-F238E27FC236}">
                <a16:creationId xmlns:a16="http://schemas.microsoft.com/office/drawing/2014/main" id="{AB9A7453-9486-78C3-3A6B-10FCCECBC291}"/>
              </a:ext>
            </a:extLst>
          </p:cNvPr>
          <p:cNvSpPr>
            <a:spLocks noGrp="1"/>
          </p:cNvSpPr>
          <p:nvPr>
            <p:ph type="ftr" sz="quarter" idx="3"/>
          </p:nvPr>
        </p:nvSpPr>
        <p:spPr/>
        <p:txBody>
          <a:bodyPr/>
          <a:lstStyle/>
          <a:p>
            <a:pPr>
              <a:defRPr/>
            </a:pPr>
            <a:r>
              <a:rPr lang="en-GB" noProof="1"/>
              <a:t> </a:t>
            </a:r>
          </a:p>
        </p:txBody>
      </p:sp>
      <p:pic>
        <p:nvPicPr>
          <p:cNvPr id="7" name="Picture 6">
            <a:extLst>
              <a:ext uri="{FF2B5EF4-FFF2-40B4-BE49-F238E27FC236}">
                <a16:creationId xmlns:a16="http://schemas.microsoft.com/office/drawing/2014/main" id="{4863511F-8892-895C-0F6A-100C27C0B955}"/>
              </a:ext>
            </a:extLst>
          </p:cNvPr>
          <p:cNvPicPr>
            <a:picLocks noChangeAspect="1"/>
          </p:cNvPicPr>
          <p:nvPr/>
        </p:nvPicPr>
        <p:blipFill>
          <a:blip r:embed="rId2"/>
          <a:stretch>
            <a:fillRect/>
          </a:stretch>
        </p:blipFill>
        <p:spPr>
          <a:xfrm>
            <a:off x="835631" y="1240610"/>
            <a:ext cx="3133089" cy="1837426"/>
          </a:xfrm>
          <a:prstGeom prst="rect">
            <a:avLst/>
          </a:prstGeom>
        </p:spPr>
      </p:pic>
      <p:pic>
        <p:nvPicPr>
          <p:cNvPr id="8" name="Picture 7">
            <a:extLst>
              <a:ext uri="{FF2B5EF4-FFF2-40B4-BE49-F238E27FC236}">
                <a16:creationId xmlns:a16="http://schemas.microsoft.com/office/drawing/2014/main" id="{042BEAB8-A502-B50C-8544-A5527A456F09}"/>
              </a:ext>
            </a:extLst>
          </p:cNvPr>
          <p:cNvPicPr>
            <a:picLocks noChangeAspect="1"/>
          </p:cNvPicPr>
          <p:nvPr/>
        </p:nvPicPr>
        <p:blipFill>
          <a:blip r:embed="rId3"/>
          <a:stretch>
            <a:fillRect/>
          </a:stretch>
        </p:blipFill>
        <p:spPr>
          <a:xfrm>
            <a:off x="4137295" y="1185916"/>
            <a:ext cx="3254482" cy="1837426"/>
          </a:xfrm>
          <a:prstGeom prst="rect">
            <a:avLst/>
          </a:prstGeom>
        </p:spPr>
      </p:pic>
      <p:pic>
        <p:nvPicPr>
          <p:cNvPr id="9" name="Picture 8">
            <a:extLst>
              <a:ext uri="{FF2B5EF4-FFF2-40B4-BE49-F238E27FC236}">
                <a16:creationId xmlns:a16="http://schemas.microsoft.com/office/drawing/2014/main" id="{724865AC-15CF-5B60-21C2-F80A4744043C}"/>
              </a:ext>
            </a:extLst>
          </p:cNvPr>
          <p:cNvPicPr>
            <a:picLocks noChangeAspect="1"/>
          </p:cNvPicPr>
          <p:nvPr/>
        </p:nvPicPr>
        <p:blipFill>
          <a:blip r:embed="rId4"/>
          <a:stretch>
            <a:fillRect/>
          </a:stretch>
        </p:blipFill>
        <p:spPr>
          <a:xfrm>
            <a:off x="835632" y="3779964"/>
            <a:ext cx="3133089" cy="1842321"/>
          </a:xfrm>
          <a:prstGeom prst="rect">
            <a:avLst/>
          </a:prstGeom>
        </p:spPr>
      </p:pic>
      <p:pic>
        <p:nvPicPr>
          <p:cNvPr id="10" name="Picture 9">
            <a:extLst>
              <a:ext uri="{FF2B5EF4-FFF2-40B4-BE49-F238E27FC236}">
                <a16:creationId xmlns:a16="http://schemas.microsoft.com/office/drawing/2014/main" id="{6A158A06-DE51-E73F-CF16-BA3E62E35BE5}"/>
              </a:ext>
            </a:extLst>
          </p:cNvPr>
          <p:cNvPicPr>
            <a:picLocks noChangeAspect="1"/>
          </p:cNvPicPr>
          <p:nvPr/>
        </p:nvPicPr>
        <p:blipFill>
          <a:blip r:embed="rId5"/>
          <a:stretch>
            <a:fillRect/>
          </a:stretch>
        </p:blipFill>
        <p:spPr>
          <a:xfrm>
            <a:off x="7619076" y="1150558"/>
            <a:ext cx="3133090" cy="1832532"/>
          </a:xfrm>
          <a:prstGeom prst="rect">
            <a:avLst/>
          </a:prstGeom>
        </p:spPr>
      </p:pic>
      <p:pic>
        <p:nvPicPr>
          <p:cNvPr id="11" name="Picture 10">
            <a:extLst>
              <a:ext uri="{FF2B5EF4-FFF2-40B4-BE49-F238E27FC236}">
                <a16:creationId xmlns:a16="http://schemas.microsoft.com/office/drawing/2014/main" id="{724C68A3-2EEE-0B49-8160-E3526C54D949}"/>
              </a:ext>
            </a:extLst>
          </p:cNvPr>
          <p:cNvPicPr>
            <a:picLocks noChangeAspect="1"/>
          </p:cNvPicPr>
          <p:nvPr/>
        </p:nvPicPr>
        <p:blipFill>
          <a:blip r:embed="rId6"/>
          <a:stretch>
            <a:fillRect/>
          </a:stretch>
        </p:blipFill>
        <p:spPr>
          <a:xfrm>
            <a:off x="4225380" y="3797677"/>
            <a:ext cx="3254482" cy="1830900"/>
          </a:xfrm>
          <a:prstGeom prst="rect">
            <a:avLst/>
          </a:prstGeom>
        </p:spPr>
      </p:pic>
      <p:pic>
        <p:nvPicPr>
          <p:cNvPr id="12" name="Picture 11">
            <a:extLst>
              <a:ext uri="{FF2B5EF4-FFF2-40B4-BE49-F238E27FC236}">
                <a16:creationId xmlns:a16="http://schemas.microsoft.com/office/drawing/2014/main" id="{B7F5A5DA-208F-6F33-97EA-2DBF3B235580}"/>
              </a:ext>
            </a:extLst>
          </p:cNvPr>
          <p:cNvPicPr>
            <a:picLocks noChangeAspect="1"/>
          </p:cNvPicPr>
          <p:nvPr/>
        </p:nvPicPr>
        <p:blipFill>
          <a:blip r:embed="rId7"/>
          <a:stretch>
            <a:fillRect/>
          </a:stretch>
        </p:blipFill>
        <p:spPr>
          <a:xfrm>
            <a:off x="7736522" y="3789752"/>
            <a:ext cx="3133089" cy="1832533"/>
          </a:xfrm>
          <a:prstGeom prst="rect">
            <a:avLst/>
          </a:prstGeom>
        </p:spPr>
      </p:pic>
    </p:spTree>
    <p:extLst>
      <p:ext uri="{BB962C8B-B14F-4D97-AF65-F5344CB8AC3E}">
        <p14:creationId xmlns:p14="http://schemas.microsoft.com/office/powerpoint/2010/main" val="2089144502"/>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4B008FA6-5FFA-06C6-2206-C2D483FE3FDB}"/>
              </a:ext>
            </a:extLst>
          </p:cNvPr>
          <p:cNvSpPr>
            <a:spLocks noGrp="1"/>
          </p:cNvSpPr>
          <p:nvPr>
            <p:ph type="dt" sz="half" idx="2"/>
          </p:nvPr>
        </p:nvSpPr>
        <p:spPr/>
        <p:txBody>
          <a:bodyPr/>
          <a:lstStyle/>
          <a:p>
            <a:pPr>
              <a:defRPr/>
            </a:pPr>
            <a:r>
              <a:rPr lang="en-GB" noProof="1"/>
              <a:t>August 2023</a:t>
            </a:r>
          </a:p>
        </p:txBody>
      </p:sp>
      <p:sp>
        <p:nvSpPr>
          <p:cNvPr id="5" name="Slide Number Placeholder 4">
            <a:extLst>
              <a:ext uri="{FF2B5EF4-FFF2-40B4-BE49-F238E27FC236}">
                <a16:creationId xmlns:a16="http://schemas.microsoft.com/office/drawing/2014/main" id="{99978909-31DE-1663-9EAD-6640E76611F7}"/>
              </a:ext>
            </a:extLst>
          </p:cNvPr>
          <p:cNvSpPr>
            <a:spLocks noGrp="1"/>
          </p:cNvSpPr>
          <p:nvPr>
            <p:ph type="sldNum" sz="quarter" idx="4"/>
          </p:nvPr>
        </p:nvSpPr>
        <p:spPr/>
        <p:txBody>
          <a:bodyPr/>
          <a:lstStyle/>
          <a:p>
            <a:fld id="{D32BAE6A-B452-4007-8177-56DD051636F9}" type="slidenum">
              <a:rPr lang="en-GB" noProof="1" smtClean="0"/>
              <a:pPr/>
              <a:t>88</a:t>
            </a:fld>
            <a:endParaRPr lang="en-GB" noProof="1"/>
          </a:p>
        </p:txBody>
      </p:sp>
      <p:sp>
        <p:nvSpPr>
          <p:cNvPr id="6" name="Footer Placeholder 5">
            <a:extLst>
              <a:ext uri="{FF2B5EF4-FFF2-40B4-BE49-F238E27FC236}">
                <a16:creationId xmlns:a16="http://schemas.microsoft.com/office/drawing/2014/main" id="{5F31226B-42D5-12F8-75EB-1BC0B472C634}"/>
              </a:ext>
            </a:extLst>
          </p:cNvPr>
          <p:cNvSpPr>
            <a:spLocks noGrp="1"/>
          </p:cNvSpPr>
          <p:nvPr>
            <p:ph type="ftr" sz="quarter" idx="3"/>
          </p:nvPr>
        </p:nvSpPr>
        <p:spPr/>
        <p:txBody>
          <a:bodyPr/>
          <a:lstStyle/>
          <a:p>
            <a:pPr>
              <a:defRPr/>
            </a:pPr>
            <a:r>
              <a:rPr lang="en-GB" noProof="1"/>
              <a:t> </a:t>
            </a:r>
          </a:p>
        </p:txBody>
      </p:sp>
      <p:pic>
        <p:nvPicPr>
          <p:cNvPr id="7" name="Content Placeholder 6">
            <a:extLst>
              <a:ext uri="{FF2B5EF4-FFF2-40B4-BE49-F238E27FC236}">
                <a16:creationId xmlns:a16="http://schemas.microsoft.com/office/drawing/2014/main" id="{41F78623-C6FA-5825-1043-02B22192BF1B}"/>
              </a:ext>
            </a:extLst>
          </p:cNvPr>
          <p:cNvPicPr>
            <a:picLocks noGrp="1" noChangeAspect="1"/>
          </p:cNvPicPr>
          <p:nvPr>
            <p:ph sz="quarter" idx="11"/>
          </p:nvPr>
        </p:nvPicPr>
        <p:blipFill>
          <a:blip r:embed="rId2"/>
          <a:stretch>
            <a:fillRect/>
          </a:stretch>
        </p:blipFill>
        <p:spPr>
          <a:xfrm>
            <a:off x="532538" y="1727584"/>
            <a:ext cx="5155702" cy="3028974"/>
          </a:xfrm>
          <a:prstGeom prst="rect">
            <a:avLst/>
          </a:prstGeom>
        </p:spPr>
      </p:pic>
      <p:pic>
        <p:nvPicPr>
          <p:cNvPr id="8" name="Picture 7">
            <a:extLst>
              <a:ext uri="{FF2B5EF4-FFF2-40B4-BE49-F238E27FC236}">
                <a16:creationId xmlns:a16="http://schemas.microsoft.com/office/drawing/2014/main" id="{B42D8369-E0A1-C45E-9E7C-0574735015FA}"/>
              </a:ext>
            </a:extLst>
          </p:cNvPr>
          <p:cNvPicPr>
            <a:picLocks noChangeAspect="1"/>
          </p:cNvPicPr>
          <p:nvPr/>
        </p:nvPicPr>
        <p:blipFill>
          <a:blip r:embed="rId3"/>
          <a:stretch>
            <a:fillRect/>
          </a:stretch>
        </p:blipFill>
        <p:spPr>
          <a:xfrm>
            <a:off x="6093618" y="1727585"/>
            <a:ext cx="5601661" cy="3028974"/>
          </a:xfrm>
          <a:prstGeom prst="rect">
            <a:avLst/>
          </a:prstGeom>
        </p:spPr>
      </p:pic>
    </p:spTree>
    <p:extLst>
      <p:ext uri="{BB962C8B-B14F-4D97-AF65-F5344CB8AC3E}">
        <p14:creationId xmlns:p14="http://schemas.microsoft.com/office/powerpoint/2010/main" val="1038727946"/>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6EDBD1-738F-0182-5C6F-A2D7FCB40E13}"/>
              </a:ext>
            </a:extLst>
          </p:cNvPr>
          <p:cNvSpPr>
            <a:spLocks noGrp="1"/>
          </p:cNvSpPr>
          <p:nvPr>
            <p:ph type="title"/>
          </p:nvPr>
        </p:nvSpPr>
        <p:spPr/>
        <p:txBody>
          <a:bodyPr/>
          <a:lstStyle/>
          <a:p>
            <a:r>
              <a:rPr lang="en-US" dirty="0"/>
              <a:t>PySpark Day 3</a:t>
            </a:r>
          </a:p>
        </p:txBody>
      </p:sp>
      <p:sp>
        <p:nvSpPr>
          <p:cNvPr id="3" name="Text Placeholder 2">
            <a:extLst>
              <a:ext uri="{FF2B5EF4-FFF2-40B4-BE49-F238E27FC236}">
                <a16:creationId xmlns:a16="http://schemas.microsoft.com/office/drawing/2014/main" id="{540EA2AF-54AE-F6CA-8918-8C237C373D06}"/>
              </a:ext>
            </a:extLst>
          </p:cNvPr>
          <p:cNvSpPr>
            <a:spLocks noGrp="1"/>
          </p:cNvSpPr>
          <p:nvPr>
            <p:ph type="body" idx="1"/>
          </p:nvPr>
        </p:nvSpPr>
        <p:spPr/>
        <p:txBody>
          <a:bodyPr/>
          <a:lstStyle/>
          <a:p>
            <a:endParaRPr lang="en-US" dirty="0"/>
          </a:p>
          <a:p>
            <a:r>
              <a:rPr lang="en-US" dirty="0"/>
              <a:t>Monday, 25</a:t>
            </a:r>
            <a:r>
              <a:rPr lang="en-US" baseline="30000" dirty="0"/>
              <a:t>th</a:t>
            </a:r>
            <a:r>
              <a:rPr lang="en-US" dirty="0"/>
              <a:t> September, 2023</a:t>
            </a:r>
          </a:p>
        </p:txBody>
      </p:sp>
      <p:sp>
        <p:nvSpPr>
          <p:cNvPr id="4" name="Text Placeholder 3">
            <a:extLst>
              <a:ext uri="{FF2B5EF4-FFF2-40B4-BE49-F238E27FC236}">
                <a16:creationId xmlns:a16="http://schemas.microsoft.com/office/drawing/2014/main" id="{B4C06033-5866-6480-4E1C-B1CF459D033A}"/>
              </a:ext>
            </a:extLst>
          </p:cNvPr>
          <p:cNvSpPr>
            <a:spLocks noGrp="1"/>
          </p:cNvSpPr>
          <p:nvPr>
            <p:ph type="body" sz="quarter" idx="13"/>
          </p:nvPr>
        </p:nvSpPr>
        <p:spPr/>
        <p:txBody>
          <a:bodyPr/>
          <a:lstStyle/>
          <a:p>
            <a:r>
              <a:rPr lang="en-US" dirty="0"/>
              <a:t>24</a:t>
            </a:r>
          </a:p>
        </p:txBody>
      </p:sp>
      <p:sp>
        <p:nvSpPr>
          <p:cNvPr id="5" name="Date Placeholder 4">
            <a:extLst>
              <a:ext uri="{FF2B5EF4-FFF2-40B4-BE49-F238E27FC236}">
                <a16:creationId xmlns:a16="http://schemas.microsoft.com/office/drawing/2014/main" id="{DED06E79-4D32-6C64-B70F-1C1675721E80}"/>
              </a:ext>
            </a:extLst>
          </p:cNvPr>
          <p:cNvSpPr>
            <a:spLocks noGrp="1"/>
          </p:cNvSpPr>
          <p:nvPr>
            <p:ph type="dt" sz="half" idx="2"/>
          </p:nvPr>
        </p:nvSpPr>
        <p:spPr/>
        <p:txBody>
          <a:bodyPr/>
          <a:lstStyle/>
          <a:p>
            <a:pPr>
              <a:defRPr/>
            </a:pPr>
            <a:r>
              <a:rPr lang="en-GB" noProof="1"/>
              <a:t>August 2023</a:t>
            </a:r>
          </a:p>
        </p:txBody>
      </p:sp>
      <p:sp>
        <p:nvSpPr>
          <p:cNvPr id="6" name="Slide Number Placeholder 5">
            <a:extLst>
              <a:ext uri="{FF2B5EF4-FFF2-40B4-BE49-F238E27FC236}">
                <a16:creationId xmlns:a16="http://schemas.microsoft.com/office/drawing/2014/main" id="{8B69241C-8E78-0ECA-E043-9AF006CEFCFD}"/>
              </a:ext>
            </a:extLst>
          </p:cNvPr>
          <p:cNvSpPr>
            <a:spLocks noGrp="1"/>
          </p:cNvSpPr>
          <p:nvPr>
            <p:ph type="sldNum" sz="quarter" idx="4"/>
          </p:nvPr>
        </p:nvSpPr>
        <p:spPr/>
        <p:txBody>
          <a:bodyPr/>
          <a:lstStyle/>
          <a:p>
            <a:fld id="{D32BAE6A-B452-4007-8177-56DD051636F9}" type="slidenum">
              <a:rPr lang="en-GB" noProof="1" smtClean="0"/>
              <a:pPr/>
              <a:t>89</a:t>
            </a:fld>
            <a:endParaRPr lang="en-GB" noProof="1"/>
          </a:p>
        </p:txBody>
      </p:sp>
      <p:sp>
        <p:nvSpPr>
          <p:cNvPr id="7" name="Footer Placeholder 6">
            <a:extLst>
              <a:ext uri="{FF2B5EF4-FFF2-40B4-BE49-F238E27FC236}">
                <a16:creationId xmlns:a16="http://schemas.microsoft.com/office/drawing/2014/main" id="{07294EE4-5CA4-40F0-E07A-7FE3031C83A8}"/>
              </a:ext>
            </a:extLst>
          </p:cNvPr>
          <p:cNvSpPr>
            <a:spLocks noGrp="1"/>
          </p:cNvSpPr>
          <p:nvPr>
            <p:ph type="ftr" sz="quarter" idx="3"/>
          </p:nvPr>
        </p:nvSpPr>
        <p:spPr/>
        <p:txBody>
          <a:bodyPr/>
          <a:lstStyle/>
          <a:p>
            <a:pPr>
              <a:defRPr/>
            </a:pPr>
            <a:r>
              <a:rPr lang="en-GB" noProof="1"/>
              <a:t> </a:t>
            </a:r>
          </a:p>
        </p:txBody>
      </p:sp>
    </p:spTree>
    <p:extLst>
      <p:ext uri="{BB962C8B-B14F-4D97-AF65-F5344CB8AC3E}">
        <p14:creationId xmlns:p14="http://schemas.microsoft.com/office/powerpoint/2010/main" val="2648194432"/>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sz="quarter" idx="11"/>
          </p:nvPr>
        </p:nvSpPr>
        <p:spPr>
          <a:xfrm>
            <a:off x="765678" y="838568"/>
            <a:ext cx="10914063" cy="4694236"/>
          </a:xfrm>
        </p:spPr>
        <p:txBody>
          <a:bodyPr/>
          <a:lstStyle/>
          <a:p>
            <a:pPr lvl="1"/>
            <a:r>
              <a:rPr lang="en-GB" dirty="0"/>
              <a:t>DoR: Definition of Ready, user story needs to meet certain criteria before being ready</a:t>
            </a:r>
          </a:p>
          <a:p>
            <a:pPr lvl="1"/>
            <a:r>
              <a:rPr lang="en-GB" dirty="0"/>
              <a:t>DoD: Definition of Done, user story is complete and can go for testing.</a:t>
            </a:r>
          </a:p>
          <a:p>
            <a:pPr lvl="1"/>
            <a:r>
              <a:rPr lang="en-GB" b="1" dirty="0"/>
              <a:t>Kanban: </a:t>
            </a:r>
            <a:r>
              <a:rPr lang="en-GB" dirty="0"/>
              <a:t>optional 2-4 weeks or more, commitment optional, specific teams allowed, persistent board (doesn’t need to be updated every sprint).</a:t>
            </a:r>
          </a:p>
          <a:p>
            <a:pPr lvl="1"/>
            <a:r>
              <a:rPr lang="en-GB" dirty="0"/>
              <a:t>Burndown charts vs Burnup charts: Burndown is daily and Burnup is according to iteration.</a:t>
            </a:r>
          </a:p>
          <a:p>
            <a:pPr lvl="1"/>
            <a:r>
              <a:rPr lang="en-GB" dirty="0"/>
              <a:t>Velocity Chart: Overview of how much work is completed in each sprint. (Average of total story points over last 5 sprints.</a:t>
            </a:r>
            <a:endParaRPr lang="en-GB" sz="2200" dirty="0"/>
          </a:p>
          <a:p>
            <a:pPr lvl="1"/>
            <a:endParaRPr lang="en-GB" dirty="0"/>
          </a:p>
          <a:p>
            <a:pPr lvl="1"/>
            <a:endParaRPr lang="en-GB" dirty="0"/>
          </a:p>
        </p:txBody>
      </p:sp>
      <p:sp>
        <p:nvSpPr>
          <p:cNvPr id="2" name="Date Placeholder 1"/>
          <p:cNvSpPr>
            <a:spLocks noGrp="1"/>
          </p:cNvSpPr>
          <p:nvPr>
            <p:ph type="dt" sz="half" idx="2"/>
          </p:nvPr>
        </p:nvSpPr>
        <p:spPr/>
        <p:txBody>
          <a:bodyPr/>
          <a:lstStyle/>
          <a:p>
            <a:r>
              <a:rPr lang="en-GB" noProof="1"/>
              <a:t>August 2023</a:t>
            </a:r>
          </a:p>
        </p:txBody>
      </p:sp>
      <p:sp>
        <p:nvSpPr>
          <p:cNvPr id="4" name="Slide Number Placeholder 3"/>
          <p:cNvSpPr>
            <a:spLocks noGrp="1"/>
          </p:cNvSpPr>
          <p:nvPr>
            <p:ph type="sldNum" sz="quarter" idx="4"/>
          </p:nvPr>
        </p:nvSpPr>
        <p:spPr/>
        <p:txBody>
          <a:bodyPr/>
          <a:lstStyle/>
          <a:p>
            <a:fld id="{D32BAE6A-B452-4007-8177-56DD051636F9}" type="slidenum">
              <a:rPr lang="en-GB" noProof="1" smtClean="0"/>
              <a:pPr/>
              <a:t>9</a:t>
            </a:fld>
            <a:endParaRPr lang="en-GB" noProof="1"/>
          </a:p>
        </p:txBody>
      </p:sp>
      <p:sp>
        <p:nvSpPr>
          <p:cNvPr id="3" name="Footer Placeholder 2"/>
          <p:cNvSpPr>
            <a:spLocks noGrp="1"/>
          </p:cNvSpPr>
          <p:nvPr>
            <p:ph type="ftr" sz="quarter" idx="3"/>
          </p:nvPr>
        </p:nvSpPr>
        <p:spPr/>
        <p:txBody>
          <a:bodyPr/>
          <a:lstStyle/>
          <a:p>
            <a:r>
              <a:rPr lang="en-GB" noProof="1"/>
              <a:t> </a:t>
            </a:r>
          </a:p>
        </p:txBody>
      </p:sp>
    </p:spTree>
    <p:extLst>
      <p:ext uri="{BB962C8B-B14F-4D97-AF65-F5344CB8AC3E}">
        <p14:creationId xmlns:p14="http://schemas.microsoft.com/office/powerpoint/2010/main" val="1654822536"/>
      </p:ext>
    </p:extLst>
  </p:cSld>
  <p:clrMapOvr>
    <a:masterClrMapping/>
  </p:clrMapOvr>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FB6EAD-3997-973B-4273-93A580F7F8BE}"/>
              </a:ext>
            </a:extLst>
          </p:cNvPr>
          <p:cNvSpPr>
            <a:spLocks noGrp="1"/>
          </p:cNvSpPr>
          <p:nvPr>
            <p:ph type="title"/>
          </p:nvPr>
        </p:nvSpPr>
        <p:spPr/>
        <p:txBody>
          <a:bodyPr/>
          <a:lstStyle/>
          <a:p>
            <a:r>
              <a:rPr lang="en-US" dirty="0"/>
              <a:t>PySpark Day 3</a:t>
            </a:r>
          </a:p>
        </p:txBody>
      </p:sp>
      <p:sp>
        <p:nvSpPr>
          <p:cNvPr id="3" name="Content Placeholder 2">
            <a:extLst>
              <a:ext uri="{FF2B5EF4-FFF2-40B4-BE49-F238E27FC236}">
                <a16:creationId xmlns:a16="http://schemas.microsoft.com/office/drawing/2014/main" id="{6047FEAC-7801-65F7-09EC-A72068D05366}"/>
              </a:ext>
            </a:extLst>
          </p:cNvPr>
          <p:cNvSpPr>
            <a:spLocks noGrp="1"/>
          </p:cNvSpPr>
          <p:nvPr>
            <p:ph sz="quarter" idx="11"/>
          </p:nvPr>
        </p:nvSpPr>
        <p:spPr/>
        <p:txBody>
          <a:bodyPr/>
          <a:lstStyle/>
          <a:p>
            <a:pPr marL="285750" indent="-285750">
              <a:buFont typeface="Arial" panose="020B0604020202020204" pitchFamily="34" charset="0"/>
              <a:buChar char="•"/>
            </a:pPr>
            <a:r>
              <a:rPr lang="en-US" sz="1600" dirty="0"/>
              <a:t>Caching​</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Persist and different storage levels​</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Aggregation​</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Managed and External Tables​</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Partitioning​</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For-Each</a:t>
            </a:r>
          </a:p>
        </p:txBody>
      </p:sp>
      <p:sp>
        <p:nvSpPr>
          <p:cNvPr id="4" name="Date Placeholder 3">
            <a:extLst>
              <a:ext uri="{FF2B5EF4-FFF2-40B4-BE49-F238E27FC236}">
                <a16:creationId xmlns:a16="http://schemas.microsoft.com/office/drawing/2014/main" id="{DC38D2CB-0048-0309-0073-362117DCCA1C}"/>
              </a:ext>
            </a:extLst>
          </p:cNvPr>
          <p:cNvSpPr>
            <a:spLocks noGrp="1"/>
          </p:cNvSpPr>
          <p:nvPr>
            <p:ph type="dt" sz="half" idx="2"/>
          </p:nvPr>
        </p:nvSpPr>
        <p:spPr/>
        <p:txBody>
          <a:bodyPr/>
          <a:lstStyle/>
          <a:p>
            <a:pPr>
              <a:defRPr/>
            </a:pPr>
            <a:r>
              <a:rPr lang="en-GB" noProof="1"/>
              <a:t>August 2023</a:t>
            </a:r>
          </a:p>
        </p:txBody>
      </p:sp>
      <p:sp>
        <p:nvSpPr>
          <p:cNvPr id="5" name="Slide Number Placeholder 4">
            <a:extLst>
              <a:ext uri="{FF2B5EF4-FFF2-40B4-BE49-F238E27FC236}">
                <a16:creationId xmlns:a16="http://schemas.microsoft.com/office/drawing/2014/main" id="{3338497A-5B74-242E-755A-D131FBA9CD18}"/>
              </a:ext>
            </a:extLst>
          </p:cNvPr>
          <p:cNvSpPr>
            <a:spLocks noGrp="1"/>
          </p:cNvSpPr>
          <p:nvPr>
            <p:ph type="sldNum" sz="quarter" idx="4"/>
          </p:nvPr>
        </p:nvSpPr>
        <p:spPr/>
        <p:txBody>
          <a:bodyPr/>
          <a:lstStyle/>
          <a:p>
            <a:fld id="{D32BAE6A-B452-4007-8177-56DD051636F9}" type="slidenum">
              <a:rPr lang="en-GB" noProof="1" smtClean="0"/>
              <a:pPr/>
              <a:t>90</a:t>
            </a:fld>
            <a:endParaRPr lang="en-GB" noProof="1"/>
          </a:p>
        </p:txBody>
      </p:sp>
      <p:sp>
        <p:nvSpPr>
          <p:cNvPr id="6" name="Footer Placeholder 5">
            <a:extLst>
              <a:ext uri="{FF2B5EF4-FFF2-40B4-BE49-F238E27FC236}">
                <a16:creationId xmlns:a16="http://schemas.microsoft.com/office/drawing/2014/main" id="{D838D8AB-A360-9069-E986-5F2F993D66CD}"/>
              </a:ext>
            </a:extLst>
          </p:cNvPr>
          <p:cNvSpPr>
            <a:spLocks noGrp="1"/>
          </p:cNvSpPr>
          <p:nvPr>
            <p:ph type="ftr" sz="quarter" idx="3"/>
          </p:nvPr>
        </p:nvSpPr>
        <p:spPr/>
        <p:txBody>
          <a:bodyPr/>
          <a:lstStyle/>
          <a:p>
            <a:pPr>
              <a:defRPr/>
            </a:pPr>
            <a:r>
              <a:rPr lang="en-GB" noProof="1"/>
              <a:t> </a:t>
            </a:r>
          </a:p>
        </p:txBody>
      </p:sp>
    </p:spTree>
    <p:extLst>
      <p:ext uri="{BB962C8B-B14F-4D97-AF65-F5344CB8AC3E}">
        <p14:creationId xmlns:p14="http://schemas.microsoft.com/office/powerpoint/2010/main" val="1666551202"/>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3F3B13-C957-14B9-D069-DA9F729971BD}"/>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F7F7BB0F-8A2A-6DDC-29CE-10615259AAC9}"/>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23B0732F-6930-97AA-F795-4CDA316BE31F}"/>
              </a:ext>
            </a:extLst>
          </p:cNvPr>
          <p:cNvSpPr>
            <a:spLocks noGrp="1"/>
          </p:cNvSpPr>
          <p:nvPr>
            <p:ph type="body" sz="quarter" idx="13"/>
          </p:nvPr>
        </p:nvSpPr>
        <p:spPr/>
        <p:txBody>
          <a:bodyPr/>
          <a:lstStyle/>
          <a:p>
            <a:r>
              <a:rPr lang="en-US" dirty="0"/>
              <a:t>25</a:t>
            </a:r>
          </a:p>
        </p:txBody>
      </p:sp>
      <p:sp>
        <p:nvSpPr>
          <p:cNvPr id="5" name="Date Placeholder 4">
            <a:extLst>
              <a:ext uri="{FF2B5EF4-FFF2-40B4-BE49-F238E27FC236}">
                <a16:creationId xmlns:a16="http://schemas.microsoft.com/office/drawing/2014/main" id="{EC4D9485-C37B-9953-F23E-DB6B8A9D190A}"/>
              </a:ext>
            </a:extLst>
          </p:cNvPr>
          <p:cNvSpPr>
            <a:spLocks noGrp="1"/>
          </p:cNvSpPr>
          <p:nvPr>
            <p:ph type="dt" sz="half" idx="2"/>
          </p:nvPr>
        </p:nvSpPr>
        <p:spPr/>
        <p:txBody>
          <a:bodyPr/>
          <a:lstStyle/>
          <a:p>
            <a:pPr>
              <a:defRPr/>
            </a:pPr>
            <a:r>
              <a:rPr lang="en-GB" noProof="1"/>
              <a:t>August 2023</a:t>
            </a:r>
          </a:p>
        </p:txBody>
      </p:sp>
      <p:sp>
        <p:nvSpPr>
          <p:cNvPr id="6" name="Slide Number Placeholder 5">
            <a:extLst>
              <a:ext uri="{FF2B5EF4-FFF2-40B4-BE49-F238E27FC236}">
                <a16:creationId xmlns:a16="http://schemas.microsoft.com/office/drawing/2014/main" id="{4941DC31-650A-2067-6813-C2ED3D4F5D0C}"/>
              </a:ext>
            </a:extLst>
          </p:cNvPr>
          <p:cNvSpPr>
            <a:spLocks noGrp="1"/>
          </p:cNvSpPr>
          <p:nvPr>
            <p:ph type="sldNum" sz="quarter" idx="4"/>
          </p:nvPr>
        </p:nvSpPr>
        <p:spPr/>
        <p:txBody>
          <a:bodyPr/>
          <a:lstStyle/>
          <a:p>
            <a:fld id="{D32BAE6A-B452-4007-8177-56DD051636F9}" type="slidenum">
              <a:rPr lang="en-GB" noProof="1" smtClean="0"/>
              <a:pPr/>
              <a:t>91</a:t>
            </a:fld>
            <a:endParaRPr lang="en-GB" noProof="1"/>
          </a:p>
        </p:txBody>
      </p:sp>
      <p:sp>
        <p:nvSpPr>
          <p:cNvPr id="7" name="Footer Placeholder 6">
            <a:extLst>
              <a:ext uri="{FF2B5EF4-FFF2-40B4-BE49-F238E27FC236}">
                <a16:creationId xmlns:a16="http://schemas.microsoft.com/office/drawing/2014/main" id="{F1F548C5-E642-9E76-03E0-D0A6D02CF64C}"/>
              </a:ext>
            </a:extLst>
          </p:cNvPr>
          <p:cNvSpPr>
            <a:spLocks noGrp="1"/>
          </p:cNvSpPr>
          <p:nvPr>
            <p:ph type="ftr" sz="quarter" idx="3"/>
          </p:nvPr>
        </p:nvSpPr>
        <p:spPr/>
        <p:txBody>
          <a:bodyPr/>
          <a:lstStyle/>
          <a:p>
            <a:pPr>
              <a:defRPr/>
            </a:pPr>
            <a:r>
              <a:rPr lang="en-GB" noProof="1"/>
              <a:t> </a:t>
            </a:r>
          </a:p>
        </p:txBody>
      </p:sp>
    </p:spTree>
    <p:extLst>
      <p:ext uri="{BB962C8B-B14F-4D97-AF65-F5344CB8AC3E}">
        <p14:creationId xmlns:p14="http://schemas.microsoft.com/office/powerpoint/2010/main" val="977012532"/>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EF6893-BD73-4026-E387-8F6E00305FA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E6E15B2-B6F5-1618-6110-CE88475D4B6B}"/>
              </a:ext>
            </a:extLst>
          </p:cNvPr>
          <p:cNvSpPr>
            <a:spLocks noGrp="1"/>
          </p:cNvSpPr>
          <p:nvPr>
            <p:ph sz="quarter" idx="11"/>
          </p:nvPr>
        </p:nvSpPr>
        <p:spPr/>
        <p:txBody>
          <a:bodyPr/>
          <a:lstStyle/>
          <a:p>
            <a:endParaRPr lang="en-US"/>
          </a:p>
        </p:txBody>
      </p:sp>
      <p:sp>
        <p:nvSpPr>
          <p:cNvPr id="4" name="Date Placeholder 3">
            <a:extLst>
              <a:ext uri="{FF2B5EF4-FFF2-40B4-BE49-F238E27FC236}">
                <a16:creationId xmlns:a16="http://schemas.microsoft.com/office/drawing/2014/main" id="{57CEA51A-BF60-5859-42A6-8A73F07B6194}"/>
              </a:ext>
            </a:extLst>
          </p:cNvPr>
          <p:cNvSpPr>
            <a:spLocks noGrp="1"/>
          </p:cNvSpPr>
          <p:nvPr>
            <p:ph type="dt" sz="half" idx="2"/>
          </p:nvPr>
        </p:nvSpPr>
        <p:spPr/>
        <p:txBody>
          <a:bodyPr/>
          <a:lstStyle/>
          <a:p>
            <a:pPr>
              <a:defRPr/>
            </a:pPr>
            <a:r>
              <a:rPr lang="en-GB" noProof="1"/>
              <a:t>August 2023</a:t>
            </a:r>
          </a:p>
        </p:txBody>
      </p:sp>
      <p:sp>
        <p:nvSpPr>
          <p:cNvPr id="5" name="Slide Number Placeholder 4">
            <a:extLst>
              <a:ext uri="{FF2B5EF4-FFF2-40B4-BE49-F238E27FC236}">
                <a16:creationId xmlns:a16="http://schemas.microsoft.com/office/drawing/2014/main" id="{19C78C64-9D3D-E98E-E696-6809F18FA04D}"/>
              </a:ext>
            </a:extLst>
          </p:cNvPr>
          <p:cNvSpPr>
            <a:spLocks noGrp="1"/>
          </p:cNvSpPr>
          <p:nvPr>
            <p:ph type="sldNum" sz="quarter" idx="4"/>
          </p:nvPr>
        </p:nvSpPr>
        <p:spPr/>
        <p:txBody>
          <a:bodyPr/>
          <a:lstStyle/>
          <a:p>
            <a:fld id="{D32BAE6A-B452-4007-8177-56DD051636F9}" type="slidenum">
              <a:rPr lang="en-GB" noProof="1" smtClean="0"/>
              <a:pPr/>
              <a:t>92</a:t>
            </a:fld>
            <a:endParaRPr lang="en-GB" noProof="1"/>
          </a:p>
        </p:txBody>
      </p:sp>
      <p:sp>
        <p:nvSpPr>
          <p:cNvPr id="6" name="Footer Placeholder 5">
            <a:extLst>
              <a:ext uri="{FF2B5EF4-FFF2-40B4-BE49-F238E27FC236}">
                <a16:creationId xmlns:a16="http://schemas.microsoft.com/office/drawing/2014/main" id="{B501C48A-738B-0F4C-76C2-0635EC7AA4BF}"/>
              </a:ext>
            </a:extLst>
          </p:cNvPr>
          <p:cNvSpPr>
            <a:spLocks noGrp="1"/>
          </p:cNvSpPr>
          <p:nvPr>
            <p:ph type="ftr" sz="quarter" idx="3"/>
          </p:nvPr>
        </p:nvSpPr>
        <p:spPr/>
        <p:txBody>
          <a:bodyPr/>
          <a:lstStyle/>
          <a:p>
            <a:pPr>
              <a:defRPr/>
            </a:pPr>
            <a:r>
              <a:rPr lang="en-GB" noProof="1"/>
              <a:t> </a:t>
            </a:r>
          </a:p>
        </p:txBody>
      </p:sp>
    </p:spTree>
    <p:extLst>
      <p:ext uri="{BB962C8B-B14F-4D97-AF65-F5344CB8AC3E}">
        <p14:creationId xmlns:p14="http://schemas.microsoft.com/office/powerpoint/2010/main" val="1178270978"/>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ransition/>
</p:sld>
</file>

<file path=ppt/theme/theme1.xml><?xml version="1.0" encoding="utf-8"?>
<a:theme xmlns:a="http://schemas.openxmlformats.org/drawingml/2006/main" name="Shell layouts with footer">
  <a:themeElements>
    <a:clrScheme name="Shell Colour Palette">
      <a:dk1>
        <a:srgbClr val="404040"/>
      </a:dk1>
      <a:lt1>
        <a:srgbClr val="FFFFFF"/>
      </a:lt1>
      <a:dk2>
        <a:srgbClr val="A6A6A6"/>
      </a:dk2>
      <a:lt2>
        <a:srgbClr val="D9D9D9"/>
      </a:lt2>
      <a:accent1>
        <a:srgbClr val="FBCE07"/>
      </a:accent1>
      <a:accent2>
        <a:srgbClr val="DD1D21"/>
      </a:accent2>
      <a:accent3>
        <a:srgbClr val="003C88"/>
      </a:accent3>
      <a:accent4>
        <a:srgbClr val="641964"/>
      </a:accent4>
      <a:accent5>
        <a:srgbClr val="008443"/>
      </a:accent5>
      <a:accent6>
        <a:srgbClr val="EB8705"/>
      </a:accent6>
      <a:hlink>
        <a:srgbClr val="003C88"/>
      </a:hlink>
      <a:folHlink>
        <a:srgbClr val="003C88"/>
      </a:folHlink>
    </a:clrScheme>
    <a:fontScheme name="Shell Font Theme">
      <a:majorFont>
        <a:latin typeface="ShellHeavy"/>
        <a:ea typeface=""/>
        <a:cs typeface=""/>
      </a:majorFont>
      <a:minorFont>
        <a:latin typeface="ShellMedium"/>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spPr>
      <a:bodyPr rtlCol="0" anchor="ctr"/>
      <a:lstStyle>
        <a:defPPr algn="ctr">
          <a:defRPr sz="1600"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bwMode="auto">
        <a:noFill/>
        <a:ln w="9525" algn="ctr">
          <a:noFill/>
          <a:miter lim="800000"/>
          <a:headEnd/>
          <a:tailEnd/>
        </a:ln>
      </a:spPr>
      <a:bodyPr vert="horz" wrap="square" lIns="0" tIns="0" rIns="0" bIns="0" numCol="1" rtlCol="0" anchor="t" anchorCtr="0" compatLnSpc="1">
        <a:prstTxWarp prst="textNoShape">
          <a:avLst/>
        </a:prstTxWarp>
        <a:spAutoFit/>
      </a:bodyPr>
      <a:lstStyle>
        <a:defPPr marL="201613" indent="-201613" defTabSz="357708">
          <a:lnSpc>
            <a:spcPct val="140000"/>
          </a:lnSpc>
          <a:buClr>
            <a:schemeClr val="accent2"/>
          </a:buClr>
          <a:buSzPct val="85000"/>
          <a:buFont typeface="Wingdings" panose="05000000000000000000" pitchFamily="2" charset="2"/>
          <a:buChar char=""/>
          <a:defRPr sz="1600" dirty="0" err="1" smtClean="0"/>
        </a:defPPr>
      </a:lstStyle>
    </a:txDef>
  </a:objectDefaults>
  <a:extraClrSchemeLst/>
  <a:custClrLst>
    <a:custClr name="Shell-yellow">
      <a:srgbClr val="FBCE07"/>
    </a:custClr>
    <a:custClr name="Shell-yellow-60%">
      <a:srgbClr val="FDE26A"/>
    </a:custClr>
    <a:custClr name="Shell-yellow-40%">
      <a:srgbClr val="FDEB9C"/>
    </a:custClr>
    <a:custClr name="Shell-yellow-20%">
      <a:srgbClr val="FEF5CD"/>
    </a:custClr>
    <a:custClr name="Shell-yellow-20%">
      <a:srgbClr val="FEF5CD"/>
    </a:custClr>
    <a:custClr name="Shell-red">
      <a:srgbClr val="DD1D21"/>
    </a:custClr>
    <a:custClr name="Shell-red-60%">
      <a:srgbClr val="EB777A"/>
    </a:custClr>
    <a:custClr name="Shell-red-40%">
      <a:srgbClr val="F1A5A6"/>
    </a:custClr>
    <a:custClr name="Shell-red-20%">
      <a:srgbClr val="F8D2D3"/>
    </a:custClr>
    <a:custClr name="Shell-white">
      <a:srgbClr val="FFFFFF"/>
    </a:custClr>
    <a:custClr name="Shell-black">
      <a:srgbClr val="000000"/>
    </a:custClr>
    <a:custClr name="Shell-very dark grey">
      <a:srgbClr val="404040"/>
    </a:custClr>
    <a:custClr name="Shell-dark grey">
      <a:srgbClr val="595959"/>
    </a:custClr>
    <a:custClr name="Shell-mid grey">
      <a:srgbClr val="7F7F7F"/>
    </a:custClr>
    <a:custClr name="Shell-light grey">
      <a:srgbClr val="A6A6A6"/>
    </a:custClr>
    <a:custClr name="Shell-pale grey">
      <a:srgbClr val="D9D9D9"/>
    </a:custClr>
    <a:custClr name="Shell-very pale grey">
      <a:srgbClr val="F7F7F7"/>
    </a:custClr>
    <a:custClr name="Shell-dark blue">
      <a:srgbClr val="003C88"/>
    </a:custClr>
    <a:custClr name="Shell-dark blue-60%">
      <a:srgbClr val="668AB8"/>
    </a:custClr>
    <a:custClr name="Shell-dark blue-40%">
      <a:srgbClr val="99B1CF"/>
    </a:custClr>
    <a:custClr name="Shell-dark blue-20%">
      <a:srgbClr val="CCD8E7"/>
    </a:custClr>
    <a:custClr name="Shell-mid blue">
      <a:srgbClr val="009EB4"/>
    </a:custClr>
    <a:custClr name="Shell-mid blue-60%">
      <a:srgbClr val="66C5D2"/>
    </a:custClr>
    <a:custClr name="Shell-mid blue-40%">
      <a:srgbClr val="99D8E1"/>
    </a:custClr>
    <a:custClr name="Shell-mid blue-20%">
      <a:srgbClr val="CCECF0"/>
    </a:custClr>
    <a:custClr name="Shell-light blue">
      <a:srgbClr val="89CFDC"/>
    </a:custClr>
    <a:custClr name="Shell-light blue-60%">
      <a:srgbClr val="B8E2EA"/>
    </a:custClr>
    <a:custClr name="Shell-light blue-40%">
      <a:srgbClr val="D0ECF1"/>
    </a:custClr>
    <a:custClr name="Shell-light blue-20%">
      <a:srgbClr val="E7F5F8"/>
    </a:custClr>
    <a:custClr name="Shell-light green">
      <a:srgbClr val="BED50F"/>
    </a:custClr>
    <a:custClr name="Shell-light green-60%">
      <a:srgbClr val="D8E66F"/>
    </a:custClr>
    <a:custClr name="Shell-light green-40%">
      <a:srgbClr val="E5EE9F"/>
    </a:custClr>
    <a:custClr name="Shell-light green-20%">
      <a:srgbClr val="F2F7CF"/>
    </a:custClr>
    <a:custClr name="Shell-dark green">
      <a:srgbClr val="008443"/>
    </a:custClr>
    <a:custClr name="Shell-dark green-60%">
      <a:srgbClr val="66B58E"/>
    </a:custClr>
    <a:custClr name="Shell-dark green-40%">
      <a:srgbClr val="99CEB4"/>
    </a:custClr>
    <a:custClr name="Shell-dark green-20%">
      <a:srgbClr val="CCE6D9"/>
    </a:custClr>
    <a:custClr name="Shell-purple">
      <a:srgbClr val="641964"/>
    </a:custClr>
    <a:custClr name="Shell-purple-60%">
      <a:srgbClr val="A275A2"/>
    </a:custClr>
    <a:custClr name="Shell-purple-40%">
      <a:srgbClr val="C1A3C1"/>
    </a:custClr>
    <a:custClr name="Shell-purple-20%">
      <a:srgbClr val="E0D1E0"/>
    </a:custClr>
    <a:custClr name="Shell-lilac">
      <a:srgbClr val="BA95BE"/>
    </a:custClr>
    <a:custClr name="Shell-lilac-60%">
      <a:srgbClr val="D6BFD8"/>
    </a:custClr>
    <a:custClr name="Shell-lilac-40%">
      <a:srgbClr val="E3D5E5"/>
    </a:custClr>
    <a:custClr name="Shell-orange">
      <a:srgbClr val="EB8705"/>
    </a:custClr>
    <a:custClr name="Shell-orange-60%">
      <a:srgbClr val="F3B769"/>
    </a:custClr>
    <a:custClr name="Shell-orange-40%">
      <a:srgbClr val="F7CF9B"/>
    </a:custClr>
    <a:custClr name="Shell-brown">
      <a:srgbClr val="743410"/>
    </a:custClr>
    <a:custClr name="Shell-brown-60%">
      <a:srgbClr val="AC8570"/>
    </a:custClr>
    <a:custClr name="Shell-brown-40%">
      <a:srgbClr val="C7AE9F"/>
    </a:custClr>
    <a:custClr name="Shell-sand">
      <a:srgbClr val="FFEAC2"/>
    </a:custClr>
  </a:custClrLst>
  <a:extLst>
    <a:ext uri="{05A4C25C-085E-4340-85A3-A5531E510DB2}">
      <thm15:themeFamily xmlns:thm15="http://schemas.microsoft.com/office/thememl/2012/main" name="Onscreen;2057;Pos1;Date1;Widescreen Shell template - 16x9 V1-102.potx" id="{5A7BD8C3-2690-4C05-A145-19ADE4FBA848}" vid="{3B7C03BC-BD27-4D1F-8A34-1DD52275C4B5}"/>
    </a:ext>
  </a:extLst>
</a:theme>
</file>

<file path=ppt/theme/theme2.xml><?xml version="1.0" encoding="utf-8"?>
<a:theme xmlns:a="http://schemas.openxmlformats.org/drawingml/2006/main" name="Office Theme">
  <a:themeElements>
    <a:clrScheme name="Shell Colour Palette">
      <a:dk1>
        <a:srgbClr val="404040"/>
      </a:dk1>
      <a:lt1>
        <a:srgbClr val="FFFFFF"/>
      </a:lt1>
      <a:dk2>
        <a:srgbClr val="A6A6A6"/>
      </a:dk2>
      <a:lt2>
        <a:srgbClr val="D9D9D9"/>
      </a:lt2>
      <a:accent1>
        <a:srgbClr val="FBCE07"/>
      </a:accent1>
      <a:accent2>
        <a:srgbClr val="DD1D21"/>
      </a:accent2>
      <a:accent3>
        <a:srgbClr val="003C88"/>
      </a:accent3>
      <a:accent4>
        <a:srgbClr val="641964"/>
      </a:accent4>
      <a:accent5>
        <a:srgbClr val="008443"/>
      </a:accent5>
      <a:accent6>
        <a:srgbClr val="EB8705"/>
      </a:accent6>
      <a:hlink>
        <a:srgbClr val="000000"/>
      </a:hlink>
      <a:folHlink>
        <a:srgbClr val="000000"/>
      </a:folHlink>
    </a:clrScheme>
    <a:fontScheme name="Office">
      <a:majorFont>
        <a:latin typeface="ShellMedium"/>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ShellMedium"/>
        <a:ea typeface=""/>
        <a:cs typeface=""/>
        <a:font script="Jpan" typeface="ＭＳ Ｐゴシック"/>
        <a:font script="Hang" typeface="맑은 고딕"/>
        <a:font script="Hans" typeface="宋体"/>
        <a:font script="Hant" typeface="新細明體"/>
        <a:font script="Arab" typeface="ShellMedium"/>
        <a:font script="Hebr" typeface="ShellMedium"/>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ShellMedium"/>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Shell Colour Palette">
      <a:dk1>
        <a:srgbClr val="404040"/>
      </a:dk1>
      <a:lt1>
        <a:srgbClr val="FFFFFF"/>
      </a:lt1>
      <a:dk2>
        <a:srgbClr val="A6A6A6"/>
      </a:dk2>
      <a:lt2>
        <a:srgbClr val="D9D9D9"/>
      </a:lt2>
      <a:accent1>
        <a:srgbClr val="FBCE07"/>
      </a:accent1>
      <a:accent2>
        <a:srgbClr val="DD1D21"/>
      </a:accent2>
      <a:accent3>
        <a:srgbClr val="003C88"/>
      </a:accent3>
      <a:accent4>
        <a:srgbClr val="641964"/>
      </a:accent4>
      <a:accent5>
        <a:srgbClr val="008443"/>
      </a:accent5>
      <a:accent6>
        <a:srgbClr val="EB8705"/>
      </a:accent6>
      <a:hlink>
        <a:srgbClr val="000000"/>
      </a:hlink>
      <a:folHlink>
        <a:srgbClr val="000000"/>
      </a:folHlink>
    </a:clrScheme>
    <a:fontScheme name="Office">
      <a:majorFont>
        <a:latin typeface="ShellMedium"/>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ShellMedium"/>
        <a:ea typeface=""/>
        <a:cs typeface=""/>
        <a:font script="Jpan" typeface="ＭＳ Ｐゴシック"/>
        <a:font script="Hang" typeface="맑은 고딕"/>
        <a:font script="Hans" typeface="宋体"/>
        <a:font script="Hant" typeface="新細明體"/>
        <a:font script="Arab" typeface="ShellMedium"/>
        <a:font script="Hebr" typeface="ShellMedium"/>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ShellMedium"/>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Metadata/LabelInfo.xml><?xml version="1.0" encoding="utf-8"?>
<clbl:labelList xmlns:clbl="http://schemas.microsoft.com/office/2020/mipLabelMetadata">
  <clbl:label id="{d0cb1e24-a0e2-4a4c-9340-733297c9cd7c}" enabled="1" method="Privileged" siteId="{db1e96a8-a3da-442a-930b-235cac24cd5c}" removed="0"/>
</clbl:labelList>
</file>

<file path=docProps/app.xml><?xml version="1.0" encoding="utf-8"?>
<Properties xmlns="http://schemas.openxmlformats.org/officeDocument/2006/extended-properties" xmlns:vt="http://schemas.openxmlformats.org/officeDocument/2006/docPropsVTypes">
  <Template>Onscreen;2057;Pos1;Date1;Widescreen Shell template - 16x9 V1-102</Template>
  <TotalTime>546</TotalTime>
  <Words>3534</Words>
  <Application>Microsoft Office PowerPoint</Application>
  <PresentationFormat>Widescreen</PresentationFormat>
  <Paragraphs>723</Paragraphs>
  <Slides>93</Slides>
  <Notes>11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93</vt:i4>
      </vt:variant>
    </vt:vector>
  </HeadingPairs>
  <TitlesOfParts>
    <vt:vector size="100" baseType="lpstr">
      <vt:lpstr>ShellMedium</vt:lpstr>
      <vt:lpstr>Arial</vt:lpstr>
      <vt:lpstr>Calibri</vt:lpstr>
      <vt:lpstr>ShellHeavy</vt:lpstr>
      <vt:lpstr>Courier New</vt:lpstr>
      <vt:lpstr>Wingdings</vt:lpstr>
      <vt:lpstr>Shell layouts with footer</vt:lpstr>
      <vt:lpstr>Training Notes</vt:lpstr>
      <vt:lpstr>Agenda</vt:lpstr>
      <vt:lpstr>Safety and Health On Site</vt:lpstr>
      <vt:lpstr>Introduction to Business Analysis</vt:lpstr>
      <vt:lpstr>Introduction to Business Analysis</vt:lpstr>
      <vt:lpstr>PowerPoint Presentation</vt:lpstr>
      <vt:lpstr>Agile and DevOps</vt:lpstr>
      <vt:lpstr>Introduction to Agile</vt:lpstr>
      <vt:lpstr>PowerPoint Presentation</vt:lpstr>
      <vt:lpstr>DevOps Activity</vt:lpstr>
      <vt:lpstr>DBMS</vt:lpstr>
      <vt:lpstr>DBMS </vt:lpstr>
      <vt:lpstr>PowerPoint Presentation</vt:lpstr>
      <vt:lpstr>Software Testing</vt:lpstr>
      <vt:lpstr>Intro to Software Testing</vt:lpstr>
      <vt:lpstr>PowerPoint Presentation</vt:lpstr>
      <vt:lpstr>DevOps</vt:lpstr>
      <vt:lpstr>Day 5: DevOps</vt:lpstr>
      <vt:lpstr>PowerPoint Presentation</vt:lpstr>
      <vt:lpstr>Cloud Computing</vt:lpstr>
      <vt:lpstr>Cloud Computing, GitHub Actions, VM</vt:lpstr>
      <vt:lpstr>VM Screenshot</vt:lpstr>
      <vt:lpstr>Case Study</vt:lpstr>
      <vt:lpstr>Case Study </vt:lpstr>
      <vt:lpstr>Project Management Setup</vt:lpstr>
      <vt:lpstr>GitHub Repository and Feature Branching:</vt:lpstr>
      <vt:lpstr>Connect To VM and ssheasy.com</vt:lpstr>
      <vt:lpstr>Maven and Prometheus</vt:lpstr>
      <vt:lpstr>Docking</vt:lpstr>
      <vt:lpstr>Web App Creation</vt:lpstr>
      <vt:lpstr>Website</vt:lpstr>
      <vt:lpstr>DBMS, Data Fundamentals</vt:lpstr>
      <vt:lpstr>DBMS, Data Fundamentals</vt:lpstr>
      <vt:lpstr>PowerPoint Presentation</vt:lpstr>
      <vt:lpstr>Big Data</vt:lpstr>
      <vt:lpstr>Big Data</vt:lpstr>
      <vt:lpstr>PowerPoint Presentation</vt:lpstr>
      <vt:lpstr>Azure SQL Day 1</vt:lpstr>
      <vt:lpstr>Azure SQL Day 1</vt:lpstr>
      <vt:lpstr>SQL Database successfully deployed</vt:lpstr>
      <vt:lpstr>Query editor</vt:lpstr>
      <vt:lpstr>Azure SQL Day 2</vt:lpstr>
      <vt:lpstr>Azure SQL Day 2</vt:lpstr>
      <vt:lpstr>PowerPoint Presentation</vt:lpstr>
      <vt:lpstr>Subquery for second highest product price</vt:lpstr>
      <vt:lpstr>Azure Storage Account and File Share</vt:lpstr>
      <vt:lpstr>Azure Storage Account and File Share</vt:lpstr>
      <vt:lpstr>Restoring a deleted file using file share</vt:lpstr>
      <vt:lpstr>The file has been restored</vt:lpstr>
      <vt:lpstr>Azure Storage types, Data Factory</vt:lpstr>
      <vt:lpstr>Azure Storage types, Data Factory</vt:lpstr>
      <vt:lpstr>Introduction to ADF</vt:lpstr>
      <vt:lpstr>Azure Data Factory Day 2</vt:lpstr>
      <vt:lpstr>Azure Data Factory Day 2</vt:lpstr>
      <vt:lpstr>ADF Day 3</vt:lpstr>
      <vt:lpstr>Azure Data Factory Day 3</vt:lpstr>
      <vt:lpstr>PowerPoint Presentation</vt:lpstr>
      <vt:lpstr>ADF Day 4</vt:lpstr>
      <vt:lpstr>ADF Day 4</vt:lpstr>
      <vt:lpstr>Run books</vt:lpstr>
      <vt:lpstr>PowerBI Day 1</vt:lpstr>
      <vt:lpstr>PowerBI Day 1</vt:lpstr>
      <vt:lpstr>PowerPoint Presentation</vt:lpstr>
      <vt:lpstr>PowerBI Day 2</vt:lpstr>
      <vt:lpstr>PowerBI Day 2</vt:lpstr>
      <vt:lpstr>PowerPoint Presentation</vt:lpstr>
      <vt:lpstr>Python, PowerBI Hands on</vt:lpstr>
      <vt:lpstr>PowerBI Hands On, Python</vt:lpstr>
      <vt:lpstr>PowerPoint Presentation</vt:lpstr>
      <vt:lpstr>Python Day 2</vt:lpstr>
      <vt:lpstr>Python Day 2</vt:lpstr>
      <vt:lpstr>PowerPoint Presentation</vt:lpstr>
      <vt:lpstr>PowerPoint Presentation</vt:lpstr>
      <vt:lpstr>PowerPoint Presentation</vt:lpstr>
      <vt:lpstr>Pandas</vt:lpstr>
      <vt:lpstr>Pandas</vt:lpstr>
      <vt:lpstr>PowerPoint Presentation</vt:lpstr>
      <vt:lpstr>PowerPoint Presentation</vt:lpstr>
      <vt:lpstr>Renaming Columns</vt:lpstr>
      <vt:lpstr>Matplotlib</vt:lpstr>
      <vt:lpstr>PySpark</vt:lpstr>
      <vt:lpstr>PowerPoint Presentation</vt:lpstr>
      <vt:lpstr>PowerPoint Presentation</vt:lpstr>
      <vt:lpstr>PowerPoint Presentation</vt:lpstr>
      <vt:lpstr>PySpark Day 2</vt:lpstr>
      <vt:lpstr>PySpark Day 2</vt:lpstr>
      <vt:lpstr>PowerPoint Presentation</vt:lpstr>
      <vt:lpstr>PowerPoint Presentation</vt:lpstr>
      <vt:lpstr>PySpark Day 3</vt:lpstr>
      <vt:lpstr>PySpark Day 3</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Minutes of the First Week</dc:title>
  <dc:creator>Mehta, Rhea SBOBNG-PTIY/FAA</dc:creator>
  <cp:lastModifiedBy>Mehta, Rhea SBOBNG-PTIY/FAA</cp:lastModifiedBy>
  <cp:revision>5</cp:revision>
  <dcterms:created xsi:type="dcterms:W3CDTF">2023-08-22T03:56:12Z</dcterms:created>
  <dcterms:modified xsi:type="dcterms:W3CDTF">2023-10-05T03:35:32Z</dcterms:modified>
  <cp:category>Shell_IC: INTERNAL</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WizKit Template Type">
    <vt:lpwstr>Widescreen</vt:lpwstr>
  </property>
  <property fmtid="{D5CDD505-2E9C-101B-9397-08002B2CF9AE}" pid="3" name="WizKit Template Version">
    <vt:i4>6</vt:i4>
  </property>
  <property fmtid="{D5CDD505-2E9C-101B-9397-08002B2CF9AE}" pid="4" name="MSIP_Label_d0cb1e24-a0e2-4a4c-9340-733297c9cd7c_Enabled">
    <vt:lpwstr>true</vt:lpwstr>
  </property>
  <property fmtid="{D5CDD505-2E9C-101B-9397-08002B2CF9AE}" pid="5" name="MSIP_Label_d0cb1e24-a0e2-4a4c-9340-733297c9cd7c_SetDate">
    <vt:lpwstr>2023-08-22T05:46:27Z</vt:lpwstr>
  </property>
  <property fmtid="{D5CDD505-2E9C-101B-9397-08002B2CF9AE}" pid="6" name="MSIP_Label_d0cb1e24-a0e2-4a4c-9340-733297c9cd7c_Method">
    <vt:lpwstr>Privileged</vt:lpwstr>
  </property>
  <property fmtid="{D5CDD505-2E9C-101B-9397-08002B2CF9AE}" pid="7" name="MSIP_Label_d0cb1e24-a0e2-4a4c-9340-733297c9cd7c_Name">
    <vt:lpwstr>Internal</vt:lpwstr>
  </property>
  <property fmtid="{D5CDD505-2E9C-101B-9397-08002B2CF9AE}" pid="8" name="MSIP_Label_d0cb1e24-a0e2-4a4c-9340-733297c9cd7c_SiteId">
    <vt:lpwstr>db1e96a8-a3da-442a-930b-235cac24cd5c</vt:lpwstr>
  </property>
  <property fmtid="{D5CDD505-2E9C-101B-9397-08002B2CF9AE}" pid="9" name="MSIP_Label_d0cb1e24-a0e2-4a4c-9340-733297c9cd7c_ActionId">
    <vt:lpwstr>7614d3c0-6472-4063-872d-c53dda13df5d</vt:lpwstr>
  </property>
  <property fmtid="{D5CDD505-2E9C-101B-9397-08002B2CF9AE}" pid="10" name="MSIP_Label_d0cb1e24-a0e2-4a4c-9340-733297c9cd7c_ContentBits">
    <vt:lpwstr>0</vt:lpwstr>
  </property>
</Properties>
</file>